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1"/>
  </p:notesMasterIdLst>
  <p:handoutMasterIdLst>
    <p:handoutMasterId r:id="rId82"/>
  </p:handoutMasterIdLst>
  <p:sldIdLst>
    <p:sldId id="256" r:id="rId2"/>
    <p:sldId id="275" r:id="rId3"/>
    <p:sldId id="257" r:id="rId4"/>
    <p:sldId id="258" r:id="rId5"/>
    <p:sldId id="259" r:id="rId6"/>
    <p:sldId id="263" r:id="rId7"/>
    <p:sldId id="261" r:id="rId8"/>
    <p:sldId id="262" r:id="rId9"/>
    <p:sldId id="265" r:id="rId10"/>
    <p:sldId id="260" r:id="rId11"/>
    <p:sldId id="264" r:id="rId12"/>
    <p:sldId id="266" r:id="rId13"/>
    <p:sldId id="267" r:id="rId14"/>
    <p:sldId id="334" r:id="rId15"/>
    <p:sldId id="268" r:id="rId16"/>
    <p:sldId id="269" r:id="rId17"/>
    <p:sldId id="270" r:id="rId18"/>
    <p:sldId id="271" r:id="rId19"/>
    <p:sldId id="272" r:id="rId20"/>
    <p:sldId id="273" r:id="rId21"/>
    <p:sldId id="274" r:id="rId22"/>
    <p:sldId id="276" r:id="rId23"/>
    <p:sldId id="277" r:id="rId24"/>
    <p:sldId id="278" r:id="rId25"/>
    <p:sldId id="279" r:id="rId26"/>
    <p:sldId id="280" r:id="rId27"/>
    <p:sldId id="281" r:id="rId28"/>
    <p:sldId id="282" r:id="rId29"/>
    <p:sldId id="283" r:id="rId30"/>
    <p:sldId id="284" r:id="rId31"/>
    <p:sldId id="285" r:id="rId32"/>
    <p:sldId id="286" r:id="rId33"/>
    <p:sldId id="289" r:id="rId34"/>
    <p:sldId id="287" r:id="rId35"/>
    <p:sldId id="288" r:id="rId36"/>
    <p:sldId id="290" r:id="rId37"/>
    <p:sldId id="291" r:id="rId38"/>
    <p:sldId id="292" r:id="rId39"/>
    <p:sldId id="293" r:id="rId40"/>
    <p:sldId id="294" r:id="rId41"/>
    <p:sldId id="295" r:id="rId42"/>
    <p:sldId id="296" r:id="rId43"/>
    <p:sldId id="297" r:id="rId44"/>
    <p:sldId id="298" r:id="rId45"/>
    <p:sldId id="299" r:id="rId46"/>
    <p:sldId id="303" r:id="rId47"/>
    <p:sldId id="304" r:id="rId48"/>
    <p:sldId id="305" r:id="rId49"/>
    <p:sldId id="306" r:id="rId50"/>
    <p:sldId id="307" r:id="rId51"/>
    <p:sldId id="308" r:id="rId52"/>
    <p:sldId id="309" r:id="rId53"/>
    <p:sldId id="310" r:id="rId54"/>
    <p:sldId id="311" r:id="rId55"/>
    <p:sldId id="312" r:id="rId56"/>
    <p:sldId id="313" r:id="rId57"/>
    <p:sldId id="314" r:id="rId58"/>
    <p:sldId id="315" r:id="rId59"/>
    <p:sldId id="316" r:id="rId60"/>
    <p:sldId id="302" r:id="rId61"/>
    <p:sldId id="317" r:id="rId62"/>
    <p:sldId id="318" r:id="rId63"/>
    <p:sldId id="319" r:id="rId64"/>
    <p:sldId id="320" r:id="rId65"/>
    <p:sldId id="321" r:id="rId66"/>
    <p:sldId id="323" r:id="rId67"/>
    <p:sldId id="324" r:id="rId68"/>
    <p:sldId id="322" r:id="rId69"/>
    <p:sldId id="325" r:id="rId70"/>
    <p:sldId id="326" r:id="rId71"/>
    <p:sldId id="327" r:id="rId72"/>
    <p:sldId id="328" r:id="rId73"/>
    <p:sldId id="329" r:id="rId74"/>
    <p:sldId id="330" r:id="rId75"/>
    <p:sldId id="331" r:id="rId76"/>
    <p:sldId id="332" r:id="rId77"/>
    <p:sldId id="333" r:id="rId78"/>
    <p:sldId id="301" r:id="rId79"/>
    <p:sldId id="300" r:id="rId8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7"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7E707"/>
    <a:srgbClr val="CFDE10"/>
    <a:srgbClr val="00B0F0"/>
    <a:srgbClr val="BFEBFB"/>
    <a:srgbClr val="F3F2F3"/>
    <a:srgbClr val="E5231E"/>
    <a:srgbClr val="21ADDF"/>
    <a:srgbClr val="46B067"/>
    <a:srgbClr val="F39200"/>
    <a:srgbClr val="96191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538" autoAdjust="0"/>
    <p:restoredTop sz="95677" autoAdjust="0"/>
  </p:normalViewPr>
  <p:slideViewPr>
    <p:cSldViewPr snapToGrid="0" showGuides="1">
      <p:cViewPr varScale="1">
        <p:scale>
          <a:sx n="82" d="100"/>
          <a:sy n="82" d="100"/>
        </p:scale>
        <p:origin x="509" y="67"/>
      </p:cViewPr>
      <p:guideLst>
        <p:guide orient="horz" pos="2137"/>
        <p:guide pos="3840"/>
      </p:guideLst>
    </p:cSldViewPr>
  </p:slideViewPr>
  <p:outlineViewPr>
    <p:cViewPr>
      <p:scale>
        <a:sx n="33" d="100"/>
        <a:sy n="33" d="100"/>
      </p:scale>
      <p:origin x="0" y="0"/>
    </p:cViewPr>
  </p:outlineViewPr>
  <p:notesTextViewPr>
    <p:cViewPr>
      <p:scale>
        <a:sx n="232" d="100"/>
        <a:sy n="232" d="100"/>
      </p:scale>
      <p:origin x="0" y="0"/>
    </p:cViewPr>
  </p:notesTextViewPr>
  <p:notesViewPr>
    <p:cSldViewPr snapToGrid="0">
      <p:cViewPr varScale="1">
        <p:scale>
          <a:sx n="123" d="100"/>
          <a:sy n="123" d="100"/>
        </p:scale>
        <p:origin x="4122" y="9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handoutMaster" Target="handoutMasters/handoutMaster1.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notesMaster" Target="notesMasters/notesMaster1.xml"/><Relationship Id="rId86"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a:extLst>
              <a:ext uri="{FF2B5EF4-FFF2-40B4-BE49-F238E27FC236}">
                <a16:creationId xmlns:a16="http://schemas.microsoft.com/office/drawing/2014/main" id="{62A8FC9D-F43F-46DF-AB84-D16B4FE96F6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a:extLst>
              <a:ext uri="{FF2B5EF4-FFF2-40B4-BE49-F238E27FC236}">
                <a16:creationId xmlns:a16="http://schemas.microsoft.com/office/drawing/2014/main" id="{5C44FE1A-0908-41E4-95DB-BFB4F1D6759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D2DD77A-0ADA-4BD8-8ADF-1A2DE6CE050A}" type="datetimeFigureOut">
              <a:rPr lang="de-DE" smtClean="0"/>
              <a:t>23.06.2020</a:t>
            </a:fld>
            <a:endParaRPr lang="de-DE"/>
          </a:p>
        </p:txBody>
      </p:sp>
      <p:sp>
        <p:nvSpPr>
          <p:cNvPr id="4" name="Fußzeilenplatzhalter 3">
            <a:extLst>
              <a:ext uri="{FF2B5EF4-FFF2-40B4-BE49-F238E27FC236}">
                <a16:creationId xmlns:a16="http://schemas.microsoft.com/office/drawing/2014/main" id="{324E1856-71BD-48F8-BDDC-5816DF8B7AA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5" name="Foliennummernplatzhalter 4">
            <a:extLst>
              <a:ext uri="{FF2B5EF4-FFF2-40B4-BE49-F238E27FC236}">
                <a16:creationId xmlns:a16="http://schemas.microsoft.com/office/drawing/2014/main" id="{FC3A80C8-98B0-4B0C-886B-24F26E010D3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355F6FB-A8E3-4A20-9907-C2813BF103BD}" type="slidenum">
              <a:rPr lang="de-DE" smtClean="0"/>
              <a:t>‹#›</a:t>
            </a:fld>
            <a:endParaRPr lang="de-DE"/>
          </a:p>
        </p:txBody>
      </p:sp>
    </p:spTree>
    <p:extLst>
      <p:ext uri="{BB962C8B-B14F-4D97-AF65-F5344CB8AC3E}">
        <p14:creationId xmlns:p14="http://schemas.microsoft.com/office/powerpoint/2010/main" val="320072780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222847B-1B09-4FB9-A3F6-7C5481EE238A}" type="datetimeFigureOut">
              <a:rPr lang="en-US" smtClean="0"/>
              <a:t>6/23/2020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8934EE8-1DD6-4929-B7B8-30F750D483F0}" type="slidenum">
              <a:rPr lang="en-US" smtClean="0"/>
              <a:t>‹#›</a:t>
            </a:fld>
            <a:endParaRPr lang="en-US"/>
          </a:p>
        </p:txBody>
      </p:sp>
    </p:spTree>
    <p:extLst>
      <p:ext uri="{BB962C8B-B14F-4D97-AF65-F5344CB8AC3E}">
        <p14:creationId xmlns:p14="http://schemas.microsoft.com/office/powerpoint/2010/main" val="33244875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38934EE8-1DD6-4929-B7B8-30F750D483F0}" type="slidenum">
              <a:rPr lang="en-US" smtClean="0"/>
              <a:t>1</a:t>
            </a:fld>
            <a:endParaRPr lang="en-US" dirty="0"/>
          </a:p>
        </p:txBody>
      </p:sp>
    </p:spTree>
    <p:extLst>
      <p:ext uri="{BB962C8B-B14F-4D97-AF65-F5344CB8AC3E}">
        <p14:creationId xmlns:p14="http://schemas.microsoft.com/office/powerpoint/2010/main" val="5709723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5"/>
          </p:nvPr>
        </p:nvSpPr>
        <p:spPr/>
        <p:txBody>
          <a:bodyPr/>
          <a:lstStyle/>
          <a:p>
            <a:fld id="{38934EE8-1DD6-4929-B7B8-30F750D483F0}" type="slidenum">
              <a:rPr lang="en-US" smtClean="0"/>
              <a:t>37</a:t>
            </a:fld>
            <a:endParaRPr lang="en-US"/>
          </a:p>
        </p:txBody>
      </p:sp>
    </p:spTree>
    <p:extLst>
      <p:ext uri="{BB962C8B-B14F-4D97-AF65-F5344CB8AC3E}">
        <p14:creationId xmlns:p14="http://schemas.microsoft.com/office/powerpoint/2010/main" val="24210093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5"/>
          </p:nvPr>
        </p:nvSpPr>
        <p:spPr/>
        <p:txBody>
          <a:bodyPr/>
          <a:lstStyle/>
          <a:p>
            <a:fld id="{38934EE8-1DD6-4929-B7B8-30F750D483F0}" type="slidenum">
              <a:rPr lang="en-US" smtClean="0"/>
              <a:t>42</a:t>
            </a:fld>
            <a:endParaRPr lang="en-US"/>
          </a:p>
        </p:txBody>
      </p:sp>
    </p:spTree>
    <p:extLst>
      <p:ext uri="{BB962C8B-B14F-4D97-AF65-F5344CB8AC3E}">
        <p14:creationId xmlns:p14="http://schemas.microsoft.com/office/powerpoint/2010/main" val="26309348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Picture Placeholder 7">
            <a:extLst>
              <a:ext uri="{FF2B5EF4-FFF2-40B4-BE49-F238E27FC236}">
                <a16:creationId xmlns:a16="http://schemas.microsoft.com/office/drawing/2014/main" id="{3154BEC2-D09B-4CD1-9EA2-89FC05B25BF2}"/>
              </a:ext>
            </a:extLst>
          </p:cNvPr>
          <p:cNvSpPr>
            <a:spLocks noGrp="1"/>
          </p:cNvSpPr>
          <p:nvPr>
            <p:ph type="pic" sz="quarter" idx="13"/>
          </p:nvPr>
        </p:nvSpPr>
        <p:spPr>
          <a:xfrm>
            <a:off x="0" y="1089025"/>
            <a:ext cx="12192000" cy="2879725"/>
          </a:xfrm>
          <a:prstGeom prst="rect">
            <a:avLst/>
          </a:prstGeom>
        </p:spPr>
        <p:txBody>
          <a:bodyPr/>
          <a:lstStyle>
            <a:lvl1pPr marL="0">
              <a:defRPr/>
            </a:lvl1pPr>
          </a:lstStyle>
          <a:p>
            <a:endParaRPr lang="en-US" dirty="0"/>
          </a:p>
        </p:txBody>
      </p:sp>
      <p:sp>
        <p:nvSpPr>
          <p:cNvPr id="2" name="Title 1">
            <a:extLst>
              <a:ext uri="{FF2B5EF4-FFF2-40B4-BE49-F238E27FC236}">
                <a16:creationId xmlns:a16="http://schemas.microsoft.com/office/drawing/2014/main" id="{5F4A09D3-9A56-4D70-AB01-BC424B382397}"/>
              </a:ext>
            </a:extLst>
          </p:cNvPr>
          <p:cNvSpPr>
            <a:spLocks noGrp="1"/>
          </p:cNvSpPr>
          <p:nvPr>
            <p:ph type="ctrTitle"/>
          </p:nvPr>
        </p:nvSpPr>
        <p:spPr>
          <a:xfrm>
            <a:off x="695327" y="3968749"/>
            <a:ext cx="7956548" cy="1198412"/>
          </a:xfrm>
          <a:prstGeom prst="rect">
            <a:avLst/>
          </a:prstGeom>
        </p:spPr>
        <p:txBody>
          <a:bodyPr anchor="b">
            <a:normAutofit/>
          </a:bodyPr>
          <a:lstStyle>
            <a:lvl1pPr algn="l">
              <a:defRPr sz="3200" b="1">
                <a:latin typeface="Arial" panose="020B0604020202020204" pitchFamily="34" charset="0"/>
                <a:cs typeface="Arial" panose="020B0604020202020204" pitchFamily="34" charset="0"/>
              </a:defRPr>
            </a:lvl1pPr>
          </a:lstStyle>
          <a:p>
            <a:r>
              <a:rPr lang="en-US" dirty="0"/>
              <a:t>Click to edit Master title style</a:t>
            </a:r>
          </a:p>
        </p:txBody>
      </p:sp>
      <p:sp>
        <p:nvSpPr>
          <p:cNvPr id="3" name="Subtitle 2">
            <a:extLst>
              <a:ext uri="{FF2B5EF4-FFF2-40B4-BE49-F238E27FC236}">
                <a16:creationId xmlns:a16="http://schemas.microsoft.com/office/drawing/2014/main" id="{1B17D1ED-732F-4E2D-9A7F-62AAA6BF4E8C}"/>
              </a:ext>
            </a:extLst>
          </p:cNvPr>
          <p:cNvSpPr>
            <a:spLocks noGrp="1"/>
          </p:cNvSpPr>
          <p:nvPr>
            <p:ph type="subTitle" idx="1"/>
          </p:nvPr>
        </p:nvSpPr>
        <p:spPr>
          <a:xfrm>
            <a:off x="695325" y="5202085"/>
            <a:ext cx="11496675" cy="927253"/>
          </a:xfrm>
          <a:prstGeom prst="rect">
            <a:avLst/>
          </a:prstGeom>
        </p:spPr>
        <p:txBody>
          <a:bodyPr lIns="0" tIns="0" rIns="0" bIns="0">
            <a:normAutofit/>
          </a:bodyPr>
          <a:lstStyle>
            <a:lvl1pPr marL="0" indent="0" algn="l">
              <a:lnSpc>
                <a:spcPct val="100000"/>
              </a:lnSpc>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8" name="Rectangle 7">
            <a:extLst>
              <a:ext uri="{FF2B5EF4-FFF2-40B4-BE49-F238E27FC236}">
                <a16:creationId xmlns:a16="http://schemas.microsoft.com/office/drawing/2014/main" id="{DEA04D85-A798-4EE8-983B-ABFCB9D55E4A}"/>
              </a:ext>
            </a:extLst>
          </p:cNvPr>
          <p:cNvSpPr/>
          <p:nvPr userDrawn="1"/>
        </p:nvSpPr>
        <p:spPr>
          <a:xfrm>
            <a:off x="0" y="3968750"/>
            <a:ext cx="12192000" cy="13802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5" name="Picture Placeholder 24">
            <a:extLst>
              <a:ext uri="{FF2B5EF4-FFF2-40B4-BE49-F238E27FC236}">
                <a16:creationId xmlns:a16="http://schemas.microsoft.com/office/drawing/2014/main" id="{1FF7F2E1-BDFC-4820-BDEF-EFCE2E04CADC}"/>
              </a:ext>
            </a:extLst>
          </p:cNvPr>
          <p:cNvSpPr>
            <a:spLocks noGrp="1"/>
          </p:cNvSpPr>
          <p:nvPr>
            <p:ph type="pic" sz="quarter" idx="15"/>
          </p:nvPr>
        </p:nvSpPr>
        <p:spPr>
          <a:xfrm>
            <a:off x="6213687" y="371953"/>
            <a:ext cx="2534303" cy="502699"/>
          </a:xfrm>
          <a:prstGeom prst="rect">
            <a:avLst/>
          </a:prstGeom>
        </p:spPr>
        <p:txBody>
          <a:bodyPr/>
          <a:lstStyle/>
          <a:p>
            <a:endParaRPr lang="en-US" dirty="0"/>
          </a:p>
        </p:txBody>
      </p:sp>
      <p:sp>
        <p:nvSpPr>
          <p:cNvPr id="27" name="Picture Placeholder 24">
            <a:extLst>
              <a:ext uri="{FF2B5EF4-FFF2-40B4-BE49-F238E27FC236}">
                <a16:creationId xmlns:a16="http://schemas.microsoft.com/office/drawing/2014/main" id="{957E0D45-AD1A-4F04-B48D-D5ED9B2EC5EA}"/>
              </a:ext>
            </a:extLst>
          </p:cNvPr>
          <p:cNvSpPr>
            <a:spLocks noGrp="1"/>
          </p:cNvSpPr>
          <p:nvPr>
            <p:ph type="pic" sz="quarter" idx="16"/>
          </p:nvPr>
        </p:nvSpPr>
        <p:spPr>
          <a:xfrm>
            <a:off x="695325" y="371953"/>
            <a:ext cx="2749020" cy="502699"/>
          </a:xfrm>
          <a:prstGeom prst="rect">
            <a:avLst/>
          </a:prstGeom>
        </p:spPr>
        <p:txBody>
          <a:bodyPr/>
          <a:lstStyle/>
          <a:p>
            <a:endParaRPr lang="en-US" dirty="0"/>
          </a:p>
        </p:txBody>
      </p:sp>
      <p:sp>
        <p:nvSpPr>
          <p:cNvPr id="19" name="Picture Placeholder 24">
            <a:extLst>
              <a:ext uri="{FF2B5EF4-FFF2-40B4-BE49-F238E27FC236}">
                <a16:creationId xmlns:a16="http://schemas.microsoft.com/office/drawing/2014/main" id="{EA9F3FA5-4FE9-4C17-AD95-3D4AB5051265}"/>
              </a:ext>
            </a:extLst>
          </p:cNvPr>
          <p:cNvSpPr>
            <a:spLocks noGrp="1"/>
          </p:cNvSpPr>
          <p:nvPr>
            <p:ph type="pic" sz="quarter" idx="17"/>
          </p:nvPr>
        </p:nvSpPr>
        <p:spPr>
          <a:xfrm>
            <a:off x="3454506" y="371953"/>
            <a:ext cx="2749020" cy="502699"/>
          </a:xfrm>
          <a:prstGeom prst="rect">
            <a:avLst/>
          </a:prstGeom>
        </p:spPr>
        <p:txBody>
          <a:bodyPr/>
          <a:lstStyle/>
          <a:p>
            <a:endParaRPr lang="en-US" dirty="0"/>
          </a:p>
        </p:txBody>
      </p:sp>
      <p:sp>
        <p:nvSpPr>
          <p:cNvPr id="35" name="Textplatzhalter 33">
            <a:extLst>
              <a:ext uri="{FF2B5EF4-FFF2-40B4-BE49-F238E27FC236}">
                <a16:creationId xmlns:a16="http://schemas.microsoft.com/office/drawing/2014/main" id="{56E6E3EB-54DB-4637-AC45-F5DBF43AA3C2}"/>
              </a:ext>
            </a:extLst>
          </p:cNvPr>
          <p:cNvSpPr>
            <a:spLocks noGrp="1"/>
          </p:cNvSpPr>
          <p:nvPr>
            <p:ph type="body" sz="quarter" idx="21"/>
          </p:nvPr>
        </p:nvSpPr>
        <p:spPr>
          <a:xfrm>
            <a:off x="695325" y="6356350"/>
            <a:ext cx="5610225" cy="365125"/>
          </a:xfrm>
        </p:spPr>
        <p:txBody>
          <a:bodyPr lIns="0" tIns="0" rIns="0" bIns="0" anchor="ctr">
            <a:normAutofit/>
          </a:bodyPr>
          <a:lstStyle>
            <a:lvl1pPr marL="0" indent="0" algn="l">
              <a:spcBef>
                <a:spcPts val="0"/>
              </a:spcBef>
              <a:spcAft>
                <a:spcPts val="0"/>
              </a:spcAft>
              <a:buNone/>
              <a:defRPr sz="1600" b="0" baseline="0">
                <a:solidFill>
                  <a:schemeClr val="bg1"/>
                </a:solidFill>
              </a:defRPr>
            </a:lvl1pPr>
            <a:lvl2pPr marL="357188" indent="0">
              <a:buNone/>
              <a:defRPr b="1">
                <a:solidFill>
                  <a:schemeClr val="bg1"/>
                </a:solidFill>
              </a:defRPr>
            </a:lvl2pPr>
            <a:lvl3pPr marL="627063" indent="0">
              <a:buNone/>
              <a:defRPr b="1">
                <a:solidFill>
                  <a:schemeClr val="bg1"/>
                </a:solidFill>
              </a:defRPr>
            </a:lvl3pPr>
            <a:lvl4pPr marL="895350" indent="0">
              <a:buNone/>
              <a:defRPr b="1">
                <a:solidFill>
                  <a:schemeClr val="bg1"/>
                </a:solidFill>
              </a:defRPr>
            </a:lvl4pPr>
            <a:lvl5pPr marL="1165225" indent="0">
              <a:buNone/>
              <a:defRPr b="1">
                <a:solidFill>
                  <a:schemeClr val="bg1"/>
                </a:solidFill>
              </a:defRPr>
            </a:lvl5pPr>
          </a:lstStyle>
          <a:p>
            <a:pPr lvl="0"/>
            <a:endParaRPr lang="de-DE" dirty="0"/>
          </a:p>
        </p:txBody>
      </p:sp>
      <p:sp>
        <p:nvSpPr>
          <p:cNvPr id="16" name="Picture Placeholder 24">
            <a:extLst>
              <a:ext uri="{FF2B5EF4-FFF2-40B4-BE49-F238E27FC236}">
                <a16:creationId xmlns:a16="http://schemas.microsoft.com/office/drawing/2014/main" id="{AC0CF571-5E53-43BD-818C-433ACA21680A}"/>
              </a:ext>
            </a:extLst>
          </p:cNvPr>
          <p:cNvSpPr>
            <a:spLocks noGrp="1"/>
          </p:cNvSpPr>
          <p:nvPr>
            <p:ph type="pic" sz="quarter" idx="25"/>
          </p:nvPr>
        </p:nvSpPr>
        <p:spPr>
          <a:xfrm>
            <a:off x="8747657" y="371952"/>
            <a:ext cx="2534303" cy="502699"/>
          </a:xfrm>
          <a:prstGeom prst="rect">
            <a:avLst/>
          </a:prstGeom>
        </p:spPr>
        <p:txBody>
          <a:bodyPr/>
          <a:lstStyle/>
          <a:p>
            <a:endParaRPr lang="en-US" dirty="0"/>
          </a:p>
        </p:txBody>
      </p:sp>
      <p:sp>
        <p:nvSpPr>
          <p:cNvPr id="13" name="Datumsplatzhalter 12">
            <a:extLst>
              <a:ext uri="{FF2B5EF4-FFF2-40B4-BE49-F238E27FC236}">
                <a16:creationId xmlns:a16="http://schemas.microsoft.com/office/drawing/2014/main" id="{5EA87B94-F2A0-427E-B660-8569B5EA0977}"/>
              </a:ext>
            </a:extLst>
          </p:cNvPr>
          <p:cNvSpPr>
            <a:spLocks noGrp="1"/>
          </p:cNvSpPr>
          <p:nvPr>
            <p:ph type="dt" sz="half" idx="26"/>
          </p:nvPr>
        </p:nvSpPr>
        <p:spPr/>
        <p:txBody>
          <a:bodyPr/>
          <a:lstStyle/>
          <a:p>
            <a:fld id="{A7FD4101-24B4-40F9-A10C-172E9486C766}" type="datetime1">
              <a:rPr lang="en-US" smtClean="0"/>
              <a:t>6/23/2020</a:t>
            </a:fld>
            <a:endParaRPr lang="de-DE" dirty="0"/>
          </a:p>
        </p:txBody>
      </p:sp>
      <p:sp>
        <p:nvSpPr>
          <p:cNvPr id="14" name="Fußzeilenplatzhalter 13">
            <a:extLst>
              <a:ext uri="{FF2B5EF4-FFF2-40B4-BE49-F238E27FC236}">
                <a16:creationId xmlns:a16="http://schemas.microsoft.com/office/drawing/2014/main" id="{407E4E8E-7AEA-4798-B41B-E44C9A4442FB}"/>
              </a:ext>
            </a:extLst>
          </p:cNvPr>
          <p:cNvSpPr>
            <a:spLocks noGrp="1"/>
          </p:cNvSpPr>
          <p:nvPr>
            <p:ph type="ftr" sz="quarter" idx="27"/>
          </p:nvPr>
        </p:nvSpPr>
        <p:spPr/>
        <p:txBody>
          <a:bodyPr/>
          <a:lstStyle/>
          <a:p>
            <a:r>
              <a:rPr lang="de-DE"/>
              <a:t>Valentin Schwind</a:t>
            </a:r>
            <a:endParaRPr lang="de-DE" dirty="0"/>
          </a:p>
        </p:txBody>
      </p:sp>
      <p:sp>
        <p:nvSpPr>
          <p:cNvPr id="15" name="Foliennummernplatzhalter 14">
            <a:extLst>
              <a:ext uri="{FF2B5EF4-FFF2-40B4-BE49-F238E27FC236}">
                <a16:creationId xmlns:a16="http://schemas.microsoft.com/office/drawing/2014/main" id="{1BF9F099-A708-492B-9666-B1030F072A27}"/>
              </a:ext>
            </a:extLst>
          </p:cNvPr>
          <p:cNvSpPr>
            <a:spLocks noGrp="1"/>
          </p:cNvSpPr>
          <p:nvPr>
            <p:ph type="sldNum" sz="quarter" idx="28"/>
          </p:nvPr>
        </p:nvSpPr>
        <p:spPr/>
        <p:txBody>
          <a:bodyPr/>
          <a:lstStyle/>
          <a:p>
            <a:fld id="{C564DEAC-083F-4EA1-9D67-84BB3A537A3E}" type="slidenum">
              <a:rPr lang="de-DE" smtClean="0"/>
              <a:pPr/>
              <a:t>‹#›</a:t>
            </a:fld>
            <a:endParaRPr lang="de-DE" dirty="0"/>
          </a:p>
        </p:txBody>
      </p:sp>
    </p:spTree>
    <p:extLst>
      <p:ext uri="{BB962C8B-B14F-4D97-AF65-F5344CB8AC3E}">
        <p14:creationId xmlns:p14="http://schemas.microsoft.com/office/powerpoint/2010/main" val="2176122049"/>
      </p:ext>
    </p:extLst>
  </p:cSld>
  <p:clrMapOvr>
    <a:masterClrMapping/>
  </p:clrMapOvr>
  <p:extLst>
    <p:ext uri="{DCECCB84-F9BA-43D5-87BE-67443E8EF086}">
      <p15:sldGuideLst xmlns:p15="http://schemas.microsoft.com/office/powerpoint/2012/main">
        <p15:guide id="1" pos="438" userDrawn="1">
          <p15:clr>
            <a:srgbClr val="FBAE40"/>
          </p15:clr>
        </p15:guide>
        <p15:guide id="2" pos="3840" userDrawn="1">
          <p15:clr>
            <a:srgbClr val="FBAE40"/>
          </p15:clr>
        </p15:guide>
        <p15:guide id="3" orient="horz" pos="3929"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Picture with Caption">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24BB15FE-2D2F-4B97-B98A-CD16A1CC59A0}"/>
              </a:ext>
            </a:extLst>
          </p:cNvPr>
          <p:cNvSpPr>
            <a:spLocks noGrp="1"/>
          </p:cNvSpPr>
          <p:nvPr>
            <p:ph type="pic" idx="1"/>
          </p:nvPr>
        </p:nvSpPr>
        <p:spPr>
          <a:xfrm>
            <a:off x="0" y="1923364"/>
            <a:ext cx="12192000" cy="4309796"/>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15" name="Rectangle 14">
            <a:extLst>
              <a:ext uri="{FF2B5EF4-FFF2-40B4-BE49-F238E27FC236}">
                <a16:creationId xmlns:a16="http://schemas.microsoft.com/office/drawing/2014/main" id="{932AD0B1-3165-4B2D-B899-6312064BE865}"/>
              </a:ext>
            </a:extLst>
          </p:cNvPr>
          <p:cNvSpPr/>
          <p:nvPr userDrawn="1"/>
        </p:nvSpPr>
        <p:spPr>
          <a:xfrm>
            <a:off x="0" y="1808163"/>
            <a:ext cx="12193200" cy="1152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7" name="Title 16">
            <a:extLst>
              <a:ext uri="{FF2B5EF4-FFF2-40B4-BE49-F238E27FC236}">
                <a16:creationId xmlns:a16="http://schemas.microsoft.com/office/drawing/2014/main" id="{C3CB6C37-C5A3-4C73-9F3D-27E4BE6AAA49}"/>
              </a:ext>
            </a:extLst>
          </p:cNvPr>
          <p:cNvSpPr>
            <a:spLocks noGrp="1"/>
          </p:cNvSpPr>
          <p:nvPr>
            <p:ph type="title"/>
          </p:nvPr>
        </p:nvSpPr>
        <p:spPr>
          <a:xfrm>
            <a:off x="695325" y="365126"/>
            <a:ext cx="10801349" cy="723900"/>
          </a:xfrm>
        </p:spPr>
        <p:txBody>
          <a:bodyPr/>
          <a:lstStyle/>
          <a:p>
            <a:r>
              <a:rPr lang="en-US" dirty="0"/>
              <a:t>Click to edit Master title style</a:t>
            </a:r>
          </a:p>
        </p:txBody>
      </p:sp>
      <p:sp>
        <p:nvSpPr>
          <p:cNvPr id="20" name="Text Placeholder 8">
            <a:extLst>
              <a:ext uri="{FF2B5EF4-FFF2-40B4-BE49-F238E27FC236}">
                <a16:creationId xmlns:a16="http://schemas.microsoft.com/office/drawing/2014/main" id="{7AD510D0-BC02-41A3-BF1B-4BEBF1628E88}"/>
              </a:ext>
            </a:extLst>
          </p:cNvPr>
          <p:cNvSpPr>
            <a:spLocks noGrp="1"/>
          </p:cNvSpPr>
          <p:nvPr>
            <p:ph type="body" sz="quarter" idx="15" hasCustomPrompt="1"/>
          </p:nvPr>
        </p:nvSpPr>
        <p:spPr>
          <a:xfrm>
            <a:off x="695325" y="1089025"/>
            <a:ext cx="10801350" cy="503239"/>
          </a:xfrm>
          <a:prstGeom prst="rect">
            <a:avLst/>
          </a:prstGeom>
        </p:spPr>
        <p:txBody>
          <a:bodyPr lIns="0" tIns="36000" rIns="0" bIns="0">
            <a:noAutofit/>
          </a:bodyPr>
          <a:lstStyle>
            <a:lvl1pPr marL="0" indent="0">
              <a:buNone/>
              <a:defRPr sz="2000" b="1" i="0">
                <a:solidFill>
                  <a:srgbClr val="00B0F0"/>
                </a:solidFill>
                <a:latin typeface="+mj-lt"/>
              </a:defRPr>
            </a:lvl1pPr>
            <a:lvl2pPr marL="457178" indent="0">
              <a:buNone/>
              <a:defRPr sz="1400" b="0" i="0">
                <a:solidFill>
                  <a:srgbClr val="00B0F0"/>
                </a:solidFill>
                <a:latin typeface="HelveticaNeueLT Std Med" panose="020B0604020202020204" pitchFamily="34" charset="0"/>
              </a:defRPr>
            </a:lvl2pPr>
            <a:lvl3pPr marL="914354" indent="0">
              <a:buNone/>
              <a:defRPr sz="1200" b="0" i="0">
                <a:solidFill>
                  <a:srgbClr val="00B0F0"/>
                </a:solidFill>
                <a:latin typeface="HelveticaNeueLT Std Med" panose="020B0604020202020204" pitchFamily="34" charset="0"/>
              </a:defRPr>
            </a:lvl3pPr>
            <a:lvl4pPr marL="1371532" indent="0">
              <a:buNone/>
              <a:defRPr sz="1100" b="0" i="0">
                <a:solidFill>
                  <a:srgbClr val="00B0F0"/>
                </a:solidFill>
                <a:latin typeface="HelveticaNeueLT Std Med" panose="020B0604020202020204" pitchFamily="34" charset="0"/>
              </a:defRPr>
            </a:lvl4pPr>
            <a:lvl5pPr marL="1828709" indent="0">
              <a:buNone/>
              <a:defRPr sz="1100" b="0" i="0">
                <a:solidFill>
                  <a:srgbClr val="00B0F0"/>
                </a:solidFill>
                <a:latin typeface="HelveticaNeueLT Std Med" panose="020B0604020202020204" pitchFamily="34" charset="0"/>
              </a:defRPr>
            </a:lvl5pPr>
          </a:lstStyle>
          <a:p>
            <a:pPr lvl="0"/>
            <a:r>
              <a:rPr lang="en-US" dirty="0"/>
              <a:t>Click to edit Master subtitle style</a:t>
            </a:r>
          </a:p>
        </p:txBody>
      </p:sp>
      <p:sp>
        <p:nvSpPr>
          <p:cNvPr id="2" name="Datumsplatzhalter 1">
            <a:extLst>
              <a:ext uri="{FF2B5EF4-FFF2-40B4-BE49-F238E27FC236}">
                <a16:creationId xmlns:a16="http://schemas.microsoft.com/office/drawing/2014/main" id="{1ED2465A-354B-498C-8F0D-B6E8CD914088}"/>
              </a:ext>
            </a:extLst>
          </p:cNvPr>
          <p:cNvSpPr>
            <a:spLocks noGrp="1"/>
          </p:cNvSpPr>
          <p:nvPr>
            <p:ph type="dt" sz="half" idx="16"/>
          </p:nvPr>
        </p:nvSpPr>
        <p:spPr/>
        <p:txBody>
          <a:bodyPr/>
          <a:lstStyle/>
          <a:p>
            <a:fld id="{DDD301C6-5ED6-436C-8210-2FAD2059E7A6}" type="datetime1">
              <a:rPr lang="en-US" smtClean="0"/>
              <a:t>6/23/2020</a:t>
            </a:fld>
            <a:endParaRPr lang="de-DE"/>
          </a:p>
        </p:txBody>
      </p:sp>
      <p:sp>
        <p:nvSpPr>
          <p:cNvPr id="4" name="Fußzeilenplatzhalter 3">
            <a:extLst>
              <a:ext uri="{FF2B5EF4-FFF2-40B4-BE49-F238E27FC236}">
                <a16:creationId xmlns:a16="http://schemas.microsoft.com/office/drawing/2014/main" id="{D9BE2AFC-6727-4FDE-8F51-E24807504BD0}"/>
              </a:ext>
            </a:extLst>
          </p:cNvPr>
          <p:cNvSpPr>
            <a:spLocks noGrp="1"/>
          </p:cNvSpPr>
          <p:nvPr>
            <p:ph type="ftr" sz="quarter" idx="17"/>
          </p:nvPr>
        </p:nvSpPr>
        <p:spPr/>
        <p:txBody>
          <a:bodyPr/>
          <a:lstStyle/>
          <a:p>
            <a:r>
              <a:rPr lang="de-DE"/>
              <a:t>Valentin Schwind</a:t>
            </a:r>
            <a:endParaRPr lang="de-DE" dirty="0"/>
          </a:p>
        </p:txBody>
      </p:sp>
      <p:sp>
        <p:nvSpPr>
          <p:cNvPr id="5" name="Foliennummernplatzhalter 4">
            <a:extLst>
              <a:ext uri="{FF2B5EF4-FFF2-40B4-BE49-F238E27FC236}">
                <a16:creationId xmlns:a16="http://schemas.microsoft.com/office/drawing/2014/main" id="{4CF3DD65-D4B6-4CBA-8F49-7C802136F513}"/>
              </a:ext>
            </a:extLst>
          </p:cNvPr>
          <p:cNvSpPr>
            <a:spLocks noGrp="1"/>
          </p:cNvSpPr>
          <p:nvPr>
            <p:ph type="sldNum" sz="quarter" idx="18"/>
          </p:nvPr>
        </p:nvSpPr>
        <p:spPr/>
        <p:txBody>
          <a:bodyPr/>
          <a:lstStyle/>
          <a:p>
            <a:fld id="{C564DEAC-083F-4EA1-9D67-84BB3A537A3E}" type="slidenum">
              <a:rPr lang="de-DE" smtClean="0"/>
              <a:pPr/>
              <a:t>‹#›</a:t>
            </a:fld>
            <a:endParaRPr lang="de-DE"/>
          </a:p>
        </p:txBody>
      </p:sp>
      <p:sp>
        <p:nvSpPr>
          <p:cNvPr id="16" name="Textplatzhalter 33">
            <a:extLst>
              <a:ext uri="{FF2B5EF4-FFF2-40B4-BE49-F238E27FC236}">
                <a16:creationId xmlns:a16="http://schemas.microsoft.com/office/drawing/2014/main" id="{F4F6A13F-5E57-4B54-BFA6-0A43527F2004}"/>
              </a:ext>
            </a:extLst>
          </p:cNvPr>
          <p:cNvSpPr>
            <a:spLocks noGrp="1"/>
          </p:cNvSpPr>
          <p:nvPr>
            <p:ph type="body" sz="quarter" idx="21"/>
          </p:nvPr>
        </p:nvSpPr>
        <p:spPr>
          <a:xfrm>
            <a:off x="695326" y="6356350"/>
            <a:ext cx="5610224" cy="365125"/>
          </a:xfrm>
        </p:spPr>
        <p:txBody>
          <a:bodyPr lIns="0" tIns="0" rIns="0" bIns="0" anchor="ctr">
            <a:normAutofit/>
          </a:bodyPr>
          <a:lstStyle>
            <a:lvl1pPr marL="0" indent="0" algn="l">
              <a:spcBef>
                <a:spcPts val="0"/>
              </a:spcBef>
              <a:spcAft>
                <a:spcPts val="0"/>
              </a:spcAft>
              <a:buNone/>
              <a:defRPr sz="1600" b="0" baseline="0">
                <a:solidFill>
                  <a:schemeClr val="bg1"/>
                </a:solidFill>
              </a:defRPr>
            </a:lvl1pPr>
            <a:lvl2pPr marL="357188" indent="0">
              <a:buNone/>
              <a:defRPr b="1">
                <a:solidFill>
                  <a:schemeClr val="bg1"/>
                </a:solidFill>
              </a:defRPr>
            </a:lvl2pPr>
            <a:lvl3pPr marL="627063" indent="0">
              <a:buNone/>
              <a:defRPr b="1">
                <a:solidFill>
                  <a:schemeClr val="bg1"/>
                </a:solidFill>
              </a:defRPr>
            </a:lvl3pPr>
            <a:lvl4pPr marL="895350" indent="0">
              <a:buNone/>
              <a:defRPr b="1">
                <a:solidFill>
                  <a:schemeClr val="bg1"/>
                </a:solidFill>
              </a:defRPr>
            </a:lvl4pPr>
            <a:lvl5pPr marL="1165225" indent="0">
              <a:buNone/>
              <a:defRPr b="1">
                <a:solidFill>
                  <a:schemeClr val="bg1"/>
                </a:solidFill>
              </a:defRPr>
            </a:lvl5pPr>
          </a:lstStyle>
          <a:p>
            <a:pPr lvl="0"/>
            <a:endParaRPr lang="de-DE" dirty="0"/>
          </a:p>
        </p:txBody>
      </p:sp>
    </p:spTree>
    <p:extLst>
      <p:ext uri="{BB962C8B-B14F-4D97-AF65-F5344CB8AC3E}">
        <p14:creationId xmlns:p14="http://schemas.microsoft.com/office/powerpoint/2010/main" val="6182114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Picture with Caption">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24BB15FE-2D2F-4B97-B98A-CD16A1CC59A0}"/>
              </a:ext>
            </a:extLst>
          </p:cNvPr>
          <p:cNvSpPr>
            <a:spLocks noGrp="1"/>
          </p:cNvSpPr>
          <p:nvPr>
            <p:ph type="pic" idx="1"/>
          </p:nvPr>
        </p:nvSpPr>
        <p:spPr>
          <a:xfrm>
            <a:off x="0" y="1923364"/>
            <a:ext cx="8651875" cy="4310392"/>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15" name="Rectangle 14">
            <a:extLst>
              <a:ext uri="{FF2B5EF4-FFF2-40B4-BE49-F238E27FC236}">
                <a16:creationId xmlns:a16="http://schemas.microsoft.com/office/drawing/2014/main" id="{932AD0B1-3165-4B2D-B899-6312064BE865}"/>
              </a:ext>
            </a:extLst>
          </p:cNvPr>
          <p:cNvSpPr/>
          <p:nvPr userDrawn="1"/>
        </p:nvSpPr>
        <p:spPr>
          <a:xfrm>
            <a:off x="0" y="1800770"/>
            <a:ext cx="8651875" cy="11903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7" name="Title 16">
            <a:extLst>
              <a:ext uri="{FF2B5EF4-FFF2-40B4-BE49-F238E27FC236}">
                <a16:creationId xmlns:a16="http://schemas.microsoft.com/office/drawing/2014/main" id="{C3CB6C37-C5A3-4C73-9F3D-27E4BE6AAA49}"/>
              </a:ext>
            </a:extLst>
          </p:cNvPr>
          <p:cNvSpPr>
            <a:spLocks noGrp="1"/>
          </p:cNvSpPr>
          <p:nvPr>
            <p:ph type="title"/>
          </p:nvPr>
        </p:nvSpPr>
        <p:spPr>
          <a:xfrm>
            <a:off x="695325" y="365126"/>
            <a:ext cx="10801349" cy="723900"/>
          </a:xfrm>
        </p:spPr>
        <p:txBody>
          <a:bodyPr/>
          <a:lstStyle/>
          <a:p>
            <a:r>
              <a:rPr lang="en-US" dirty="0"/>
              <a:t>Click to edit Master title style</a:t>
            </a:r>
          </a:p>
        </p:txBody>
      </p:sp>
      <p:sp>
        <p:nvSpPr>
          <p:cNvPr id="20" name="Text Placeholder 8">
            <a:extLst>
              <a:ext uri="{FF2B5EF4-FFF2-40B4-BE49-F238E27FC236}">
                <a16:creationId xmlns:a16="http://schemas.microsoft.com/office/drawing/2014/main" id="{7AD510D0-BC02-41A3-BF1B-4BEBF1628E88}"/>
              </a:ext>
            </a:extLst>
          </p:cNvPr>
          <p:cNvSpPr>
            <a:spLocks noGrp="1"/>
          </p:cNvSpPr>
          <p:nvPr>
            <p:ph type="body" sz="quarter" idx="15" hasCustomPrompt="1"/>
          </p:nvPr>
        </p:nvSpPr>
        <p:spPr>
          <a:xfrm>
            <a:off x="695327" y="1089025"/>
            <a:ext cx="10801348" cy="503239"/>
          </a:xfrm>
          <a:prstGeom prst="rect">
            <a:avLst/>
          </a:prstGeom>
        </p:spPr>
        <p:txBody>
          <a:bodyPr lIns="0" tIns="36000" rIns="0" bIns="0">
            <a:noAutofit/>
          </a:bodyPr>
          <a:lstStyle>
            <a:lvl1pPr marL="0" indent="0">
              <a:buNone/>
              <a:defRPr sz="2000" b="1" i="0">
                <a:solidFill>
                  <a:srgbClr val="00B0F0"/>
                </a:solidFill>
                <a:latin typeface="+mj-lt"/>
              </a:defRPr>
            </a:lvl1pPr>
            <a:lvl2pPr marL="457178" indent="0">
              <a:buNone/>
              <a:defRPr sz="1400" b="0" i="0">
                <a:solidFill>
                  <a:srgbClr val="00B0F0"/>
                </a:solidFill>
                <a:latin typeface="HelveticaNeueLT Std Med" panose="020B0604020202020204" pitchFamily="34" charset="0"/>
              </a:defRPr>
            </a:lvl2pPr>
            <a:lvl3pPr marL="914354" indent="0">
              <a:buNone/>
              <a:defRPr sz="1200" b="0" i="0">
                <a:solidFill>
                  <a:srgbClr val="00B0F0"/>
                </a:solidFill>
                <a:latin typeface="HelveticaNeueLT Std Med" panose="020B0604020202020204" pitchFamily="34" charset="0"/>
              </a:defRPr>
            </a:lvl3pPr>
            <a:lvl4pPr marL="1371532" indent="0">
              <a:buNone/>
              <a:defRPr sz="1100" b="0" i="0">
                <a:solidFill>
                  <a:srgbClr val="00B0F0"/>
                </a:solidFill>
                <a:latin typeface="HelveticaNeueLT Std Med" panose="020B0604020202020204" pitchFamily="34" charset="0"/>
              </a:defRPr>
            </a:lvl4pPr>
            <a:lvl5pPr marL="1828709" indent="0">
              <a:buNone/>
              <a:defRPr sz="1100" b="0" i="0">
                <a:solidFill>
                  <a:srgbClr val="00B0F0"/>
                </a:solidFill>
                <a:latin typeface="HelveticaNeueLT Std Med" panose="020B0604020202020204" pitchFamily="34" charset="0"/>
              </a:defRPr>
            </a:lvl5pPr>
          </a:lstStyle>
          <a:p>
            <a:pPr lvl="0"/>
            <a:r>
              <a:rPr lang="en-US" dirty="0"/>
              <a:t>Click to edit Master subtitle style</a:t>
            </a:r>
          </a:p>
        </p:txBody>
      </p:sp>
      <p:sp>
        <p:nvSpPr>
          <p:cNvPr id="2" name="Datumsplatzhalter 1">
            <a:extLst>
              <a:ext uri="{FF2B5EF4-FFF2-40B4-BE49-F238E27FC236}">
                <a16:creationId xmlns:a16="http://schemas.microsoft.com/office/drawing/2014/main" id="{ED61675F-BC6F-4A23-9EB1-CE0952DF319B}"/>
              </a:ext>
            </a:extLst>
          </p:cNvPr>
          <p:cNvSpPr>
            <a:spLocks noGrp="1"/>
          </p:cNvSpPr>
          <p:nvPr>
            <p:ph type="dt" sz="half" idx="16"/>
          </p:nvPr>
        </p:nvSpPr>
        <p:spPr/>
        <p:txBody>
          <a:bodyPr/>
          <a:lstStyle/>
          <a:p>
            <a:fld id="{1D6F95B6-82D4-4571-859F-D704754C3A92}" type="datetime1">
              <a:rPr lang="en-US" smtClean="0"/>
              <a:t>6/23/2020</a:t>
            </a:fld>
            <a:endParaRPr lang="de-DE"/>
          </a:p>
        </p:txBody>
      </p:sp>
      <p:sp>
        <p:nvSpPr>
          <p:cNvPr id="4" name="Fußzeilenplatzhalter 3">
            <a:extLst>
              <a:ext uri="{FF2B5EF4-FFF2-40B4-BE49-F238E27FC236}">
                <a16:creationId xmlns:a16="http://schemas.microsoft.com/office/drawing/2014/main" id="{D4E47C82-39CB-49C1-943D-69194A0B1C60}"/>
              </a:ext>
            </a:extLst>
          </p:cNvPr>
          <p:cNvSpPr>
            <a:spLocks noGrp="1"/>
          </p:cNvSpPr>
          <p:nvPr>
            <p:ph type="ftr" sz="quarter" idx="17"/>
          </p:nvPr>
        </p:nvSpPr>
        <p:spPr/>
        <p:txBody>
          <a:bodyPr/>
          <a:lstStyle/>
          <a:p>
            <a:r>
              <a:rPr lang="de-DE"/>
              <a:t>Valentin Schwind</a:t>
            </a:r>
            <a:endParaRPr lang="de-DE" dirty="0"/>
          </a:p>
        </p:txBody>
      </p:sp>
      <p:sp>
        <p:nvSpPr>
          <p:cNvPr id="5" name="Foliennummernplatzhalter 4">
            <a:extLst>
              <a:ext uri="{FF2B5EF4-FFF2-40B4-BE49-F238E27FC236}">
                <a16:creationId xmlns:a16="http://schemas.microsoft.com/office/drawing/2014/main" id="{015E7D11-AB38-4770-AB91-61CB403CD9D5}"/>
              </a:ext>
            </a:extLst>
          </p:cNvPr>
          <p:cNvSpPr>
            <a:spLocks noGrp="1"/>
          </p:cNvSpPr>
          <p:nvPr>
            <p:ph type="sldNum" sz="quarter" idx="18"/>
          </p:nvPr>
        </p:nvSpPr>
        <p:spPr/>
        <p:txBody>
          <a:bodyPr/>
          <a:lstStyle/>
          <a:p>
            <a:fld id="{C564DEAC-083F-4EA1-9D67-84BB3A537A3E}" type="slidenum">
              <a:rPr lang="de-DE" smtClean="0"/>
              <a:pPr/>
              <a:t>‹#›</a:t>
            </a:fld>
            <a:endParaRPr lang="de-DE"/>
          </a:p>
        </p:txBody>
      </p:sp>
      <p:sp>
        <p:nvSpPr>
          <p:cNvPr id="16" name="Textplatzhalter 33">
            <a:extLst>
              <a:ext uri="{FF2B5EF4-FFF2-40B4-BE49-F238E27FC236}">
                <a16:creationId xmlns:a16="http://schemas.microsoft.com/office/drawing/2014/main" id="{F4C1A4AD-9D03-4E85-B564-9656BE5E6AE6}"/>
              </a:ext>
            </a:extLst>
          </p:cNvPr>
          <p:cNvSpPr>
            <a:spLocks noGrp="1"/>
          </p:cNvSpPr>
          <p:nvPr>
            <p:ph type="body" sz="quarter" idx="21"/>
          </p:nvPr>
        </p:nvSpPr>
        <p:spPr>
          <a:xfrm>
            <a:off x="695326" y="6356350"/>
            <a:ext cx="5610224" cy="365125"/>
          </a:xfrm>
        </p:spPr>
        <p:txBody>
          <a:bodyPr lIns="0" tIns="0" rIns="0" bIns="0" anchor="ctr">
            <a:normAutofit/>
          </a:bodyPr>
          <a:lstStyle>
            <a:lvl1pPr marL="0" indent="0" algn="l">
              <a:spcBef>
                <a:spcPts val="0"/>
              </a:spcBef>
              <a:spcAft>
                <a:spcPts val="0"/>
              </a:spcAft>
              <a:buNone/>
              <a:defRPr sz="1600" b="0" baseline="0">
                <a:solidFill>
                  <a:schemeClr val="bg1"/>
                </a:solidFill>
              </a:defRPr>
            </a:lvl1pPr>
            <a:lvl2pPr marL="357188" indent="0">
              <a:buNone/>
              <a:defRPr b="1">
                <a:solidFill>
                  <a:schemeClr val="bg1"/>
                </a:solidFill>
              </a:defRPr>
            </a:lvl2pPr>
            <a:lvl3pPr marL="627063" indent="0">
              <a:buNone/>
              <a:defRPr b="1">
                <a:solidFill>
                  <a:schemeClr val="bg1"/>
                </a:solidFill>
              </a:defRPr>
            </a:lvl3pPr>
            <a:lvl4pPr marL="895350" indent="0">
              <a:buNone/>
              <a:defRPr b="1">
                <a:solidFill>
                  <a:schemeClr val="bg1"/>
                </a:solidFill>
              </a:defRPr>
            </a:lvl4pPr>
            <a:lvl5pPr marL="1165225" indent="0">
              <a:buNone/>
              <a:defRPr b="1">
                <a:solidFill>
                  <a:schemeClr val="bg1"/>
                </a:solidFill>
              </a:defRPr>
            </a:lvl5pPr>
          </a:lstStyle>
          <a:p>
            <a:pPr lvl="0"/>
            <a:endParaRPr lang="de-DE" dirty="0"/>
          </a:p>
        </p:txBody>
      </p:sp>
    </p:spTree>
    <p:extLst>
      <p:ext uri="{BB962C8B-B14F-4D97-AF65-F5344CB8AC3E}">
        <p14:creationId xmlns:p14="http://schemas.microsoft.com/office/powerpoint/2010/main" val="336078175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enutzerdefiniertes Layou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22FEB98-94C9-482E-B2D1-1E5EBBCAB079}"/>
              </a:ext>
            </a:extLst>
          </p:cNvPr>
          <p:cNvSpPr>
            <a:spLocks noGrp="1"/>
          </p:cNvSpPr>
          <p:nvPr>
            <p:ph type="title"/>
          </p:nvPr>
        </p:nvSpPr>
        <p:spPr/>
        <p:txBody>
          <a:bodyPr/>
          <a:lstStyle/>
          <a:p>
            <a:r>
              <a:rPr lang="de-DE"/>
              <a:t>Mastertitelformat bearbeiten</a:t>
            </a:r>
          </a:p>
        </p:txBody>
      </p:sp>
      <p:sp>
        <p:nvSpPr>
          <p:cNvPr id="3" name="Datumsplatzhalter 2">
            <a:extLst>
              <a:ext uri="{FF2B5EF4-FFF2-40B4-BE49-F238E27FC236}">
                <a16:creationId xmlns:a16="http://schemas.microsoft.com/office/drawing/2014/main" id="{F71EF9CA-16DE-40AA-BC35-DDCB0EDB40DF}"/>
              </a:ext>
            </a:extLst>
          </p:cNvPr>
          <p:cNvSpPr>
            <a:spLocks noGrp="1"/>
          </p:cNvSpPr>
          <p:nvPr>
            <p:ph type="dt" sz="half" idx="10"/>
          </p:nvPr>
        </p:nvSpPr>
        <p:spPr/>
        <p:txBody>
          <a:bodyPr/>
          <a:lstStyle/>
          <a:p>
            <a:fld id="{6797CE2B-3CA9-4ECB-B7E2-2FBCBA832AFD}" type="datetime1">
              <a:rPr lang="en-US" smtClean="0"/>
              <a:t>6/23/2020</a:t>
            </a:fld>
            <a:endParaRPr lang="de-DE" dirty="0"/>
          </a:p>
        </p:txBody>
      </p:sp>
      <p:sp>
        <p:nvSpPr>
          <p:cNvPr id="4" name="Fußzeilenplatzhalter 3">
            <a:extLst>
              <a:ext uri="{FF2B5EF4-FFF2-40B4-BE49-F238E27FC236}">
                <a16:creationId xmlns:a16="http://schemas.microsoft.com/office/drawing/2014/main" id="{2005D478-1E0C-4E3C-B26E-DCA0722FAFFC}"/>
              </a:ext>
            </a:extLst>
          </p:cNvPr>
          <p:cNvSpPr>
            <a:spLocks noGrp="1"/>
          </p:cNvSpPr>
          <p:nvPr>
            <p:ph type="ftr" sz="quarter" idx="11"/>
          </p:nvPr>
        </p:nvSpPr>
        <p:spPr/>
        <p:txBody>
          <a:bodyPr/>
          <a:lstStyle/>
          <a:p>
            <a:r>
              <a:rPr lang="de-DE"/>
              <a:t>Valentin Schwind</a:t>
            </a:r>
            <a:endParaRPr lang="de-DE" dirty="0"/>
          </a:p>
        </p:txBody>
      </p:sp>
      <p:sp>
        <p:nvSpPr>
          <p:cNvPr id="5" name="Foliennummernplatzhalter 4">
            <a:extLst>
              <a:ext uri="{FF2B5EF4-FFF2-40B4-BE49-F238E27FC236}">
                <a16:creationId xmlns:a16="http://schemas.microsoft.com/office/drawing/2014/main" id="{9AC453C7-A396-4A2D-A2E5-8E461029793D}"/>
              </a:ext>
            </a:extLst>
          </p:cNvPr>
          <p:cNvSpPr>
            <a:spLocks noGrp="1"/>
          </p:cNvSpPr>
          <p:nvPr>
            <p:ph type="sldNum" sz="quarter" idx="12"/>
          </p:nvPr>
        </p:nvSpPr>
        <p:spPr/>
        <p:txBody>
          <a:bodyPr/>
          <a:lstStyle/>
          <a:p>
            <a:fld id="{C564DEAC-083F-4EA1-9D67-84BB3A537A3E}" type="slidenum">
              <a:rPr lang="de-DE" smtClean="0"/>
              <a:pPr/>
              <a:t>‹#›</a:t>
            </a:fld>
            <a:endParaRPr lang="de-DE" dirty="0"/>
          </a:p>
        </p:txBody>
      </p:sp>
    </p:spTree>
    <p:extLst>
      <p:ext uri="{BB962C8B-B14F-4D97-AF65-F5344CB8AC3E}">
        <p14:creationId xmlns:p14="http://schemas.microsoft.com/office/powerpoint/2010/main" val="30019025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80057C3-E1B6-4280-AFCA-CC8AA7FC4FD8}"/>
              </a:ext>
            </a:extLst>
          </p:cNvPr>
          <p:cNvSpPr>
            <a:spLocks noGrp="1"/>
          </p:cNvSpPr>
          <p:nvPr>
            <p:ph type="title"/>
          </p:nvPr>
        </p:nvSpPr>
        <p:spPr>
          <a:xfrm>
            <a:off x="695327" y="115888"/>
            <a:ext cx="7956548" cy="973137"/>
          </a:xfrm>
          <a:prstGeom prst="rect">
            <a:avLst/>
          </a:prstGeom>
        </p:spPr>
        <p:txBody>
          <a:bodyPr>
            <a:normAutofit/>
          </a:bodyPr>
          <a:lstStyle>
            <a:lvl1pPr>
              <a:defRPr sz="3200" b="1">
                <a:latin typeface="Arial" panose="020B0604020202020204" pitchFamily="34" charset="0"/>
                <a:cs typeface="Arial" panose="020B0604020202020204" pitchFamily="34" charset="0"/>
              </a:defRPr>
            </a:lvl1pPr>
          </a:lstStyle>
          <a:p>
            <a:r>
              <a:rPr lang="en-US" dirty="0"/>
              <a:t>Click to edit Master title style</a:t>
            </a:r>
          </a:p>
        </p:txBody>
      </p:sp>
      <p:sp>
        <p:nvSpPr>
          <p:cNvPr id="9" name="Text Placeholder 8">
            <a:extLst>
              <a:ext uri="{FF2B5EF4-FFF2-40B4-BE49-F238E27FC236}">
                <a16:creationId xmlns:a16="http://schemas.microsoft.com/office/drawing/2014/main" id="{3D9047DF-64CB-4B9C-95ED-E6ECC29134DE}"/>
              </a:ext>
            </a:extLst>
          </p:cNvPr>
          <p:cNvSpPr>
            <a:spLocks noGrp="1"/>
          </p:cNvSpPr>
          <p:nvPr>
            <p:ph type="body" sz="quarter" idx="13"/>
          </p:nvPr>
        </p:nvSpPr>
        <p:spPr>
          <a:xfrm>
            <a:off x="695324" y="1592264"/>
            <a:ext cx="7956551" cy="4537074"/>
          </a:xfrm>
          <a:prstGeom prst="rect">
            <a:avLst/>
          </a:prstGeom>
        </p:spPr>
        <p:txBody>
          <a:bodyPr/>
          <a:lstStyle>
            <a:lvl1pPr defTabSz="284400">
              <a:defRPr/>
            </a:lvl1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8">
            <a:extLst>
              <a:ext uri="{FF2B5EF4-FFF2-40B4-BE49-F238E27FC236}">
                <a16:creationId xmlns:a16="http://schemas.microsoft.com/office/drawing/2014/main" id="{932D37C9-8C47-46F1-90DE-4D249E5D2F91}"/>
              </a:ext>
            </a:extLst>
          </p:cNvPr>
          <p:cNvSpPr>
            <a:spLocks noGrp="1"/>
          </p:cNvSpPr>
          <p:nvPr>
            <p:ph type="body" sz="quarter" idx="15" hasCustomPrompt="1"/>
          </p:nvPr>
        </p:nvSpPr>
        <p:spPr>
          <a:xfrm>
            <a:off x="695326" y="1089025"/>
            <a:ext cx="7956549" cy="503239"/>
          </a:xfrm>
          <a:prstGeom prst="rect">
            <a:avLst/>
          </a:prstGeom>
        </p:spPr>
        <p:txBody>
          <a:bodyPr lIns="0" tIns="36000" rIns="0" bIns="0">
            <a:noAutofit/>
          </a:bodyPr>
          <a:lstStyle>
            <a:lvl1pPr marL="0" indent="0">
              <a:buNone/>
              <a:defRPr sz="2000" b="1" i="0">
                <a:solidFill>
                  <a:srgbClr val="00B0F0"/>
                </a:solidFill>
                <a:latin typeface="+mj-lt"/>
              </a:defRPr>
            </a:lvl1pPr>
            <a:lvl2pPr marL="457178" indent="0">
              <a:buNone/>
              <a:defRPr sz="1400" b="0" i="0">
                <a:solidFill>
                  <a:srgbClr val="00B0F0"/>
                </a:solidFill>
                <a:latin typeface="HelveticaNeueLT Std Med" panose="020B0604020202020204" pitchFamily="34" charset="0"/>
              </a:defRPr>
            </a:lvl2pPr>
            <a:lvl3pPr marL="914354" indent="0">
              <a:buNone/>
              <a:defRPr sz="1200" b="0" i="0">
                <a:solidFill>
                  <a:srgbClr val="00B0F0"/>
                </a:solidFill>
                <a:latin typeface="HelveticaNeueLT Std Med" panose="020B0604020202020204" pitchFamily="34" charset="0"/>
              </a:defRPr>
            </a:lvl3pPr>
            <a:lvl4pPr marL="1371532" indent="0">
              <a:buNone/>
              <a:defRPr sz="1100" b="0" i="0">
                <a:solidFill>
                  <a:srgbClr val="00B0F0"/>
                </a:solidFill>
                <a:latin typeface="HelveticaNeueLT Std Med" panose="020B0604020202020204" pitchFamily="34" charset="0"/>
              </a:defRPr>
            </a:lvl4pPr>
            <a:lvl5pPr marL="1828709" indent="0">
              <a:buNone/>
              <a:defRPr sz="1100" b="0" i="0">
                <a:solidFill>
                  <a:srgbClr val="00B0F0"/>
                </a:solidFill>
                <a:latin typeface="HelveticaNeueLT Std Med" panose="020B0604020202020204" pitchFamily="34" charset="0"/>
              </a:defRPr>
            </a:lvl5pPr>
          </a:lstStyle>
          <a:p>
            <a:pPr lvl="0"/>
            <a:r>
              <a:rPr lang="en-US" dirty="0"/>
              <a:t>Click to edit Master subtitle style</a:t>
            </a:r>
          </a:p>
        </p:txBody>
      </p:sp>
      <p:sp>
        <p:nvSpPr>
          <p:cNvPr id="11" name="Textplatzhalter 33">
            <a:extLst>
              <a:ext uri="{FF2B5EF4-FFF2-40B4-BE49-F238E27FC236}">
                <a16:creationId xmlns:a16="http://schemas.microsoft.com/office/drawing/2014/main" id="{1CC2D235-C613-4A23-9CE8-CC0F66C7F019}"/>
              </a:ext>
            </a:extLst>
          </p:cNvPr>
          <p:cNvSpPr>
            <a:spLocks noGrp="1"/>
          </p:cNvSpPr>
          <p:nvPr>
            <p:ph type="body" sz="quarter" idx="21"/>
          </p:nvPr>
        </p:nvSpPr>
        <p:spPr>
          <a:xfrm>
            <a:off x="695325" y="6356350"/>
            <a:ext cx="5610225" cy="365125"/>
          </a:xfrm>
        </p:spPr>
        <p:txBody>
          <a:bodyPr lIns="0" tIns="0" rIns="0" bIns="0" anchor="ctr">
            <a:normAutofit/>
          </a:bodyPr>
          <a:lstStyle>
            <a:lvl1pPr marL="0" indent="0" algn="l">
              <a:spcBef>
                <a:spcPts val="0"/>
              </a:spcBef>
              <a:spcAft>
                <a:spcPts val="0"/>
              </a:spcAft>
              <a:buNone/>
              <a:defRPr sz="1600" b="0" baseline="0">
                <a:solidFill>
                  <a:schemeClr val="bg1"/>
                </a:solidFill>
              </a:defRPr>
            </a:lvl1pPr>
            <a:lvl2pPr marL="357188" indent="0">
              <a:buNone/>
              <a:defRPr b="1">
                <a:solidFill>
                  <a:schemeClr val="bg1"/>
                </a:solidFill>
              </a:defRPr>
            </a:lvl2pPr>
            <a:lvl3pPr marL="627063" indent="0">
              <a:buNone/>
              <a:defRPr b="1">
                <a:solidFill>
                  <a:schemeClr val="bg1"/>
                </a:solidFill>
              </a:defRPr>
            </a:lvl3pPr>
            <a:lvl4pPr marL="895350" indent="0">
              <a:buNone/>
              <a:defRPr b="1">
                <a:solidFill>
                  <a:schemeClr val="bg1"/>
                </a:solidFill>
              </a:defRPr>
            </a:lvl4pPr>
            <a:lvl5pPr marL="1165225" indent="0">
              <a:buNone/>
              <a:defRPr b="1">
                <a:solidFill>
                  <a:schemeClr val="bg1"/>
                </a:solidFill>
              </a:defRPr>
            </a:lvl5pPr>
          </a:lstStyle>
          <a:p>
            <a:pPr lvl="0"/>
            <a:endParaRPr lang="de-DE" dirty="0"/>
          </a:p>
        </p:txBody>
      </p:sp>
      <p:sp>
        <p:nvSpPr>
          <p:cNvPr id="5" name="Datumsplatzhalter 4">
            <a:extLst>
              <a:ext uri="{FF2B5EF4-FFF2-40B4-BE49-F238E27FC236}">
                <a16:creationId xmlns:a16="http://schemas.microsoft.com/office/drawing/2014/main" id="{9AA33FBA-7D22-4532-AC9C-95B8E02232C8}"/>
              </a:ext>
            </a:extLst>
          </p:cNvPr>
          <p:cNvSpPr>
            <a:spLocks noGrp="1"/>
          </p:cNvSpPr>
          <p:nvPr>
            <p:ph type="dt" sz="half" idx="22"/>
          </p:nvPr>
        </p:nvSpPr>
        <p:spPr/>
        <p:txBody>
          <a:bodyPr/>
          <a:lstStyle/>
          <a:p>
            <a:fld id="{12A047AC-84AB-4DCC-AD14-D3F5A65A8522}" type="datetime1">
              <a:rPr lang="en-US" smtClean="0"/>
              <a:t>6/23/2020</a:t>
            </a:fld>
            <a:endParaRPr lang="de-DE" dirty="0"/>
          </a:p>
        </p:txBody>
      </p:sp>
      <p:sp>
        <p:nvSpPr>
          <p:cNvPr id="6" name="Fußzeilenplatzhalter 5">
            <a:extLst>
              <a:ext uri="{FF2B5EF4-FFF2-40B4-BE49-F238E27FC236}">
                <a16:creationId xmlns:a16="http://schemas.microsoft.com/office/drawing/2014/main" id="{49B7E09D-1A2C-4AFD-A321-1D82FF3C9B34}"/>
              </a:ext>
            </a:extLst>
          </p:cNvPr>
          <p:cNvSpPr>
            <a:spLocks noGrp="1"/>
          </p:cNvSpPr>
          <p:nvPr>
            <p:ph type="ftr" sz="quarter" idx="23"/>
          </p:nvPr>
        </p:nvSpPr>
        <p:spPr/>
        <p:txBody>
          <a:bodyPr/>
          <a:lstStyle/>
          <a:p>
            <a:r>
              <a:rPr lang="de-DE"/>
              <a:t>Valentin Schwind</a:t>
            </a:r>
            <a:endParaRPr lang="de-DE" dirty="0"/>
          </a:p>
        </p:txBody>
      </p:sp>
      <p:sp>
        <p:nvSpPr>
          <p:cNvPr id="8" name="Foliennummernplatzhalter 7">
            <a:extLst>
              <a:ext uri="{FF2B5EF4-FFF2-40B4-BE49-F238E27FC236}">
                <a16:creationId xmlns:a16="http://schemas.microsoft.com/office/drawing/2014/main" id="{5605FDB6-1F62-4B0D-821E-1DDA79D24034}"/>
              </a:ext>
            </a:extLst>
          </p:cNvPr>
          <p:cNvSpPr>
            <a:spLocks noGrp="1"/>
          </p:cNvSpPr>
          <p:nvPr>
            <p:ph type="sldNum" sz="quarter" idx="24"/>
          </p:nvPr>
        </p:nvSpPr>
        <p:spPr/>
        <p:txBody>
          <a:bodyPr/>
          <a:lstStyle/>
          <a:p>
            <a:fld id="{C564DEAC-083F-4EA1-9D67-84BB3A537A3E}" type="slidenum">
              <a:rPr lang="de-DE" smtClean="0"/>
              <a:pPr/>
              <a:t>‹#›</a:t>
            </a:fld>
            <a:endParaRPr lang="de-DE" dirty="0"/>
          </a:p>
        </p:txBody>
      </p:sp>
    </p:spTree>
    <p:extLst>
      <p:ext uri="{BB962C8B-B14F-4D97-AF65-F5344CB8AC3E}">
        <p14:creationId xmlns:p14="http://schemas.microsoft.com/office/powerpoint/2010/main" val="42179041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80057C3-E1B6-4280-AFCA-CC8AA7FC4FD8}"/>
              </a:ext>
            </a:extLst>
          </p:cNvPr>
          <p:cNvSpPr>
            <a:spLocks noGrp="1"/>
          </p:cNvSpPr>
          <p:nvPr>
            <p:ph type="title"/>
          </p:nvPr>
        </p:nvSpPr>
        <p:spPr>
          <a:xfrm>
            <a:off x="702623" y="115888"/>
            <a:ext cx="10794052" cy="973137"/>
          </a:xfrm>
          <a:prstGeom prst="rect">
            <a:avLst/>
          </a:prstGeom>
        </p:spPr>
        <p:txBody>
          <a:bodyPr>
            <a:normAutofit/>
          </a:bodyPr>
          <a:lstStyle>
            <a:lvl1pPr>
              <a:defRPr sz="3200" b="1">
                <a:latin typeface="Arial" panose="020B0604020202020204" pitchFamily="34" charset="0"/>
                <a:cs typeface="Arial" panose="020B0604020202020204" pitchFamily="34" charset="0"/>
              </a:defRPr>
            </a:lvl1pPr>
          </a:lstStyle>
          <a:p>
            <a:r>
              <a:rPr lang="en-US" dirty="0"/>
              <a:t>Click to edit Master title style</a:t>
            </a:r>
          </a:p>
        </p:txBody>
      </p:sp>
      <p:sp>
        <p:nvSpPr>
          <p:cNvPr id="9" name="Text Placeholder 8">
            <a:extLst>
              <a:ext uri="{FF2B5EF4-FFF2-40B4-BE49-F238E27FC236}">
                <a16:creationId xmlns:a16="http://schemas.microsoft.com/office/drawing/2014/main" id="{3D9047DF-64CB-4B9C-95ED-E6ECC29134DE}"/>
              </a:ext>
            </a:extLst>
          </p:cNvPr>
          <p:cNvSpPr>
            <a:spLocks noGrp="1"/>
          </p:cNvSpPr>
          <p:nvPr>
            <p:ph type="body" sz="quarter" idx="13"/>
          </p:nvPr>
        </p:nvSpPr>
        <p:spPr>
          <a:xfrm>
            <a:off x="702623" y="1592264"/>
            <a:ext cx="3806041" cy="4537074"/>
          </a:xfrm>
          <a:prstGeom prst="rect">
            <a:avLst/>
          </a:prstGeom>
        </p:spPr>
        <p:txBody>
          <a:bodyPr/>
          <a:lstStyle>
            <a:lvl1pPr defTabSz="284400">
              <a:defRPr/>
            </a:lvl1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8">
            <a:extLst>
              <a:ext uri="{FF2B5EF4-FFF2-40B4-BE49-F238E27FC236}">
                <a16:creationId xmlns:a16="http://schemas.microsoft.com/office/drawing/2014/main" id="{932D37C9-8C47-46F1-90DE-4D249E5D2F91}"/>
              </a:ext>
            </a:extLst>
          </p:cNvPr>
          <p:cNvSpPr>
            <a:spLocks noGrp="1"/>
          </p:cNvSpPr>
          <p:nvPr>
            <p:ph type="body" sz="quarter" idx="15" hasCustomPrompt="1"/>
          </p:nvPr>
        </p:nvSpPr>
        <p:spPr>
          <a:xfrm>
            <a:off x="702623" y="1089025"/>
            <a:ext cx="7949252" cy="503239"/>
          </a:xfrm>
          <a:prstGeom prst="rect">
            <a:avLst/>
          </a:prstGeom>
        </p:spPr>
        <p:txBody>
          <a:bodyPr lIns="0" tIns="36000" rIns="0" bIns="0">
            <a:noAutofit/>
          </a:bodyPr>
          <a:lstStyle>
            <a:lvl1pPr marL="0" indent="0">
              <a:buNone/>
              <a:defRPr sz="2000" b="1" i="0">
                <a:solidFill>
                  <a:srgbClr val="00B0F0"/>
                </a:solidFill>
                <a:latin typeface="+mj-lt"/>
              </a:defRPr>
            </a:lvl1pPr>
            <a:lvl2pPr marL="457178" indent="0">
              <a:buNone/>
              <a:defRPr sz="1400" b="0" i="0">
                <a:solidFill>
                  <a:srgbClr val="00B0F0"/>
                </a:solidFill>
                <a:latin typeface="HelveticaNeueLT Std Med" panose="020B0604020202020204" pitchFamily="34" charset="0"/>
              </a:defRPr>
            </a:lvl2pPr>
            <a:lvl3pPr marL="914354" indent="0">
              <a:buNone/>
              <a:defRPr sz="1200" b="0" i="0">
                <a:solidFill>
                  <a:srgbClr val="00B0F0"/>
                </a:solidFill>
                <a:latin typeface="HelveticaNeueLT Std Med" panose="020B0604020202020204" pitchFamily="34" charset="0"/>
              </a:defRPr>
            </a:lvl3pPr>
            <a:lvl4pPr marL="1371532" indent="0">
              <a:buNone/>
              <a:defRPr sz="1100" b="0" i="0">
                <a:solidFill>
                  <a:srgbClr val="00B0F0"/>
                </a:solidFill>
                <a:latin typeface="HelveticaNeueLT Std Med" panose="020B0604020202020204" pitchFamily="34" charset="0"/>
              </a:defRPr>
            </a:lvl4pPr>
            <a:lvl5pPr marL="1828709" indent="0">
              <a:buNone/>
              <a:defRPr sz="1100" b="0" i="0">
                <a:solidFill>
                  <a:srgbClr val="00B0F0"/>
                </a:solidFill>
                <a:latin typeface="HelveticaNeueLT Std Med" panose="020B0604020202020204" pitchFamily="34" charset="0"/>
              </a:defRPr>
            </a:lvl5pPr>
          </a:lstStyle>
          <a:p>
            <a:pPr lvl="0"/>
            <a:r>
              <a:rPr lang="en-US" dirty="0"/>
              <a:t>Click to edit Master subtitle style</a:t>
            </a:r>
          </a:p>
        </p:txBody>
      </p:sp>
      <p:sp>
        <p:nvSpPr>
          <p:cNvPr id="8" name="Content Placeholder 2">
            <a:extLst>
              <a:ext uri="{FF2B5EF4-FFF2-40B4-BE49-F238E27FC236}">
                <a16:creationId xmlns:a16="http://schemas.microsoft.com/office/drawing/2014/main" id="{97FF797D-D68B-448F-9EF9-8565E16D3A99}"/>
              </a:ext>
            </a:extLst>
          </p:cNvPr>
          <p:cNvSpPr>
            <a:spLocks noGrp="1"/>
          </p:cNvSpPr>
          <p:nvPr>
            <p:ph idx="1"/>
          </p:nvPr>
        </p:nvSpPr>
        <p:spPr>
          <a:xfrm>
            <a:off x="4656138" y="1592264"/>
            <a:ext cx="3884592" cy="4537073"/>
          </a:xfrm>
          <a:prstGeom prst="rect">
            <a:avLst/>
          </a:prstGeom>
        </p:spPr>
        <p:txBody>
          <a:bodyPr/>
          <a:lstStyle>
            <a:lvl2pPr defTabSz="687600">
              <a:defRPr/>
            </a:lvl2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Textplatzhalter 33">
            <a:extLst>
              <a:ext uri="{FF2B5EF4-FFF2-40B4-BE49-F238E27FC236}">
                <a16:creationId xmlns:a16="http://schemas.microsoft.com/office/drawing/2014/main" id="{CF808356-F1D3-4E54-96FE-067E9605134F}"/>
              </a:ext>
            </a:extLst>
          </p:cNvPr>
          <p:cNvSpPr>
            <a:spLocks noGrp="1"/>
          </p:cNvSpPr>
          <p:nvPr>
            <p:ph type="body" sz="quarter" idx="21"/>
          </p:nvPr>
        </p:nvSpPr>
        <p:spPr>
          <a:xfrm>
            <a:off x="695325" y="6356350"/>
            <a:ext cx="5610225" cy="365125"/>
          </a:xfrm>
        </p:spPr>
        <p:txBody>
          <a:bodyPr lIns="0" tIns="0" rIns="0" bIns="0" anchor="ctr">
            <a:normAutofit/>
          </a:bodyPr>
          <a:lstStyle>
            <a:lvl1pPr marL="0" indent="0" algn="l">
              <a:spcBef>
                <a:spcPts val="0"/>
              </a:spcBef>
              <a:spcAft>
                <a:spcPts val="0"/>
              </a:spcAft>
              <a:buNone/>
              <a:defRPr sz="1600" b="0" baseline="0">
                <a:solidFill>
                  <a:schemeClr val="bg1"/>
                </a:solidFill>
              </a:defRPr>
            </a:lvl1pPr>
            <a:lvl2pPr marL="357188" indent="0">
              <a:buNone/>
              <a:defRPr b="1">
                <a:solidFill>
                  <a:schemeClr val="bg1"/>
                </a:solidFill>
              </a:defRPr>
            </a:lvl2pPr>
            <a:lvl3pPr marL="627063" indent="0">
              <a:buNone/>
              <a:defRPr b="1">
                <a:solidFill>
                  <a:schemeClr val="bg1"/>
                </a:solidFill>
              </a:defRPr>
            </a:lvl3pPr>
            <a:lvl4pPr marL="895350" indent="0">
              <a:buNone/>
              <a:defRPr b="1">
                <a:solidFill>
                  <a:schemeClr val="bg1"/>
                </a:solidFill>
              </a:defRPr>
            </a:lvl4pPr>
            <a:lvl5pPr marL="1165225" indent="0">
              <a:buNone/>
              <a:defRPr b="1">
                <a:solidFill>
                  <a:schemeClr val="bg1"/>
                </a:solidFill>
              </a:defRPr>
            </a:lvl5pPr>
          </a:lstStyle>
          <a:p>
            <a:pPr lvl="0"/>
            <a:endParaRPr lang="de-DE" dirty="0"/>
          </a:p>
        </p:txBody>
      </p:sp>
      <p:sp>
        <p:nvSpPr>
          <p:cNvPr id="2" name="Datumsplatzhalter 1">
            <a:extLst>
              <a:ext uri="{FF2B5EF4-FFF2-40B4-BE49-F238E27FC236}">
                <a16:creationId xmlns:a16="http://schemas.microsoft.com/office/drawing/2014/main" id="{B4285318-182B-4275-82AD-58FC8AEAF9F0}"/>
              </a:ext>
            </a:extLst>
          </p:cNvPr>
          <p:cNvSpPr>
            <a:spLocks noGrp="1"/>
          </p:cNvSpPr>
          <p:nvPr>
            <p:ph type="dt" sz="half" idx="22"/>
          </p:nvPr>
        </p:nvSpPr>
        <p:spPr/>
        <p:txBody>
          <a:bodyPr/>
          <a:lstStyle/>
          <a:p>
            <a:fld id="{A31F12A2-29F2-48D2-BB94-D68938C37B0A}" type="datetime1">
              <a:rPr lang="en-US" smtClean="0"/>
              <a:t>6/23/2020</a:t>
            </a:fld>
            <a:endParaRPr lang="de-DE" dirty="0"/>
          </a:p>
        </p:txBody>
      </p:sp>
      <p:sp>
        <p:nvSpPr>
          <p:cNvPr id="3" name="Fußzeilenplatzhalter 2">
            <a:extLst>
              <a:ext uri="{FF2B5EF4-FFF2-40B4-BE49-F238E27FC236}">
                <a16:creationId xmlns:a16="http://schemas.microsoft.com/office/drawing/2014/main" id="{20C33625-2406-4F76-A793-8CCD27FB720C}"/>
              </a:ext>
            </a:extLst>
          </p:cNvPr>
          <p:cNvSpPr>
            <a:spLocks noGrp="1"/>
          </p:cNvSpPr>
          <p:nvPr>
            <p:ph type="ftr" sz="quarter" idx="23"/>
          </p:nvPr>
        </p:nvSpPr>
        <p:spPr/>
        <p:txBody>
          <a:bodyPr/>
          <a:lstStyle/>
          <a:p>
            <a:r>
              <a:rPr lang="de-DE"/>
              <a:t>Valentin Schwind</a:t>
            </a:r>
            <a:endParaRPr lang="de-DE" dirty="0"/>
          </a:p>
        </p:txBody>
      </p:sp>
      <p:sp>
        <p:nvSpPr>
          <p:cNvPr id="11" name="Foliennummernplatzhalter 10">
            <a:extLst>
              <a:ext uri="{FF2B5EF4-FFF2-40B4-BE49-F238E27FC236}">
                <a16:creationId xmlns:a16="http://schemas.microsoft.com/office/drawing/2014/main" id="{2A0482F7-AF8F-4B8B-9F26-77EADFAB94AF}"/>
              </a:ext>
            </a:extLst>
          </p:cNvPr>
          <p:cNvSpPr>
            <a:spLocks noGrp="1"/>
          </p:cNvSpPr>
          <p:nvPr>
            <p:ph type="sldNum" sz="quarter" idx="24"/>
          </p:nvPr>
        </p:nvSpPr>
        <p:spPr/>
        <p:txBody>
          <a:bodyPr/>
          <a:lstStyle/>
          <a:p>
            <a:fld id="{C564DEAC-083F-4EA1-9D67-84BB3A537A3E}" type="slidenum">
              <a:rPr lang="de-DE" smtClean="0"/>
              <a:pPr/>
              <a:t>‹#›</a:t>
            </a:fld>
            <a:endParaRPr lang="de-DE" dirty="0"/>
          </a:p>
        </p:txBody>
      </p:sp>
    </p:spTree>
    <p:extLst>
      <p:ext uri="{BB962C8B-B14F-4D97-AF65-F5344CB8AC3E}">
        <p14:creationId xmlns:p14="http://schemas.microsoft.com/office/powerpoint/2010/main" val="22247973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80057C3-E1B6-4280-AFCA-CC8AA7FC4FD8}"/>
              </a:ext>
            </a:extLst>
          </p:cNvPr>
          <p:cNvSpPr>
            <a:spLocks noGrp="1"/>
          </p:cNvSpPr>
          <p:nvPr>
            <p:ph type="title"/>
          </p:nvPr>
        </p:nvSpPr>
        <p:spPr>
          <a:xfrm>
            <a:off x="695327" y="115888"/>
            <a:ext cx="10801348" cy="973137"/>
          </a:xfrm>
          <a:prstGeom prst="rect">
            <a:avLst/>
          </a:prstGeom>
        </p:spPr>
        <p:txBody>
          <a:bodyPr>
            <a:normAutofit/>
          </a:bodyPr>
          <a:lstStyle>
            <a:lvl1pPr>
              <a:defRPr sz="3200" b="1">
                <a:latin typeface="Arial" panose="020B0604020202020204" pitchFamily="34" charset="0"/>
                <a:cs typeface="Arial" panose="020B0604020202020204" pitchFamily="34" charset="0"/>
              </a:defRPr>
            </a:lvl1pPr>
          </a:lstStyle>
          <a:p>
            <a:r>
              <a:rPr lang="en-US" dirty="0"/>
              <a:t>Click to edit Master title style</a:t>
            </a:r>
          </a:p>
        </p:txBody>
      </p:sp>
      <p:sp>
        <p:nvSpPr>
          <p:cNvPr id="9" name="Text Placeholder 8">
            <a:extLst>
              <a:ext uri="{FF2B5EF4-FFF2-40B4-BE49-F238E27FC236}">
                <a16:creationId xmlns:a16="http://schemas.microsoft.com/office/drawing/2014/main" id="{3D9047DF-64CB-4B9C-95ED-E6ECC29134DE}"/>
              </a:ext>
            </a:extLst>
          </p:cNvPr>
          <p:cNvSpPr>
            <a:spLocks noGrp="1"/>
          </p:cNvSpPr>
          <p:nvPr>
            <p:ph type="body" sz="quarter" idx="13"/>
          </p:nvPr>
        </p:nvSpPr>
        <p:spPr>
          <a:xfrm>
            <a:off x="695327" y="1268412"/>
            <a:ext cx="10801348" cy="4860926"/>
          </a:xfrm>
          <a:prstGeom prst="rect">
            <a:avLst/>
          </a:prstGeom>
        </p:spPr>
        <p:txBody>
          <a:bodyPr/>
          <a:lstStyle>
            <a:lvl1pPr defTabSz="284400">
              <a:defRPr/>
            </a:lvl1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platzhalter 33">
            <a:extLst>
              <a:ext uri="{FF2B5EF4-FFF2-40B4-BE49-F238E27FC236}">
                <a16:creationId xmlns:a16="http://schemas.microsoft.com/office/drawing/2014/main" id="{4670F045-806E-425A-86B4-32E0D5E863AA}"/>
              </a:ext>
            </a:extLst>
          </p:cNvPr>
          <p:cNvSpPr>
            <a:spLocks noGrp="1"/>
          </p:cNvSpPr>
          <p:nvPr>
            <p:ph type="body" sz="quarter" idx="21"/>
          </p:nvPr>
        </p:nvSpPr>
        <p:spPr>
          <a:xfrm>
            <a:off x="695325" y="6356350"/>
            <a:ext cx="5610225" cy="365125"/>
          </a:xfrm>
        </p:spPr>
        <p:txBody>
          <a:bodyPr lIns="0" tIns="0" rIns="0" bIns="0" anchor="ctr">
            <a:normAutofit/>
          </a:bodyPr>
          <a:lstStyle>
            <a:lvl1pPr marL="0" indent="0" algn="l">
              <a:spcBef>
                <a:spcPts val="0"/>
              </a:spcBef>
              <a:spcAft>
                <a:spcPts val="0"/>
              </a:spcAft>
              <a:buNone/>
              <a:defRPr sz="1600" b="0" baseline="0">
                <a:solidFill>
                  <a:schemeClr val="bg1"/>
                </a:solidFill>
              </a:defRPr>
            </a:lvl1pPr>
            <a:lvl2pPr marL="357188" indent="0">
              <a:buNone/>
              <a:defRPr b="1">
                <a:solidFill>
                  <a:schemeClr val="bg1"/>
                </a:solidFill>
              </a:defRPr>
            </a:lvl2pPr>
            <a:lvl3pPr marL="627063" indent="0">
              <a:buNone/>
              <a:defRPr b="1">
                <a:solidFill>
                  <a:schemeClr val="bg1"/>
                </a:solidFill>
              </a:defRPr>
            </a:lvl3pPr>
            <a:lvl4pPr marL="895350" indent="0">
              <a:buNone/>
              <a:defRPr b="1">
                <a:solidFill>
                  <a:schemeClr val="bg1"/>
                </a:solidFill>
              </a:defRPr>
            </a:lvl4pPr>
            <a:lvl5pPr marL="1165225" indent="0">
              <a:buNone/>
              <a:defRPr b="1">
                <a:solidFill>
                  <a:schemeClr val="bg1"/>
                </a:solidFill>
              </a:defRPr>
            </a:lvl5pPr>
          </a:lstStyle>
          <a:p>
            <a:pPr lvl="0"/>
            <a:endParaRPr lang="de-DE" dirty="0"/>
          </a:p>
        </p:txBody>
      </p:sp>
      <p:sp>
        <p:nvSpPr>
          <p:cNvPr id="4" name="Datumsplatzhalter 3">
            <a:extLst>
              <a:ext uri="{FF2B5EF4-FFF2-40B4-BE49-F238E27FC236}">
                <a16:creationId xmlns:a16="http://schemas.microsoft.com/office/drawing/2014/main" id="{7C6BF1CC-3BAD-4BB9-B717-3F5D044B8E8E}"/>
              </a:ext>
            </a:extLst>
          </p:cNvPr>
          <p:cNvSpPr>
            <a:spLocks noGrp="1"/>
          </p:cNvSpPr>
          <p:nvPr>
            <p:ph type="dt" sz="half" idx="22"/>
          </p:nvPr>
        </p:nvSpPr>
        <p:spPr/>
        <p:txBody>
          <a:bodyPr/>
          <a:lstStyle/>
          <a:p>
            <a:fld id="{E5D8AC0A-8CC0-4832-8208-8178F2C4EBF9}" type="datetime1">
              <a:rPr lang="en-US" smtClean="0"/>
              <a:t>6/23/2020</a:t>
            </a:fld>
            <a:endParaRPr lang="de-DE" dirty="0"/>
          </a:p>
        </p:txBody>
      </p:sp>
      <p:sp>
        <p:nvSpPr>
          <p:cNvPr id="5" name="Fußzeilenplatzhalter 4">
            <a:extLst>
              <a:ext uri="{FF2B5EF4-FFF2-40B4-BE49-F238E27FC236}">
                <a16:creationId xmlns:a16="http://schemas.microsoft.com/office/drawing/2014/main" id="{7BAE4930-1E0B-4443-8FCC-3EF9232EF91C}"/>
              </a:ext>
            </a:extLst>
          </p:cNvPr>
          <p:cNvSpPr>
            <a:spLocks noGrp="1"/>
          </p:cNvSpPr>
          <p:nvPr>
            <p:ph type="ftr" sz="quarter" idx="23"/>
          </p:nvPr>
        </p:nvSpPr>
        <p:spPr/>
        <p:txBody>
          <a:bodyPr/>
          <a:lstStyle/>
          <a:p>
            <a:r>
              <a:rPr lang="de-DE"/>
              <a:t>Valentin Schwind</a:t>
            </a:r>
            <a:endParaRPr lang="de-DE" dirty="0"/>
          </a:p>
        </p:txBody>
      </p:sp>
      <p:sp>
        <p:nvSpPr>
          <p:cNvPr id="6" name="Foliennummernplatzhalter 5">
            <a:extLst>
              <a:ext uri="{FF2B5EF4-FFF2-40B4-BE49-F238E27FC236}">
                <a16:creationId xmlns:a16="http://schemas.microsoft.com/office/drawing/2014/main" id="{8939AC7A-0B0A-4434-9B1F-404C0CCD4F1C}"/>
              </a:ext>
            </a:extLst>
          </p:cNvPr>
          <p:cNvSpPr>
            <a:spLocks noGrp="1"/>
          </p:cNvSpPr>
          <p:nvPr>
            <p:ph type="sldNum" sz="quarter" idx="24"/>
          </p:nvPr>
        </p:nvSpPr>
        <p:spPr/>
        <p:txBody>
          <a:bodyPr/>
          <a:lstStyle/>
          <a:p>
            <a:fld id="{C564DEAC-083F-4EA1-9D67-84BB3A537A3E}" type="slidenum">
              <a:rPr lang="de-DE" smtClean="0"/>
              <a:pPr/>
              <a:t>‹#›</a:t>
            </a:fld>
            <a:endParaRPr lang="de-DE" dirty="0"/>
          </a:p>
        </p:txBody>
      </p:sp>
    </p:spTree>
    <p:extLst>
      <p:ext uri="{BB962C8B-B14F-4D97-AF65-F5344CB8AC3E}">
        <p14:creationId xmlns:p14="http://schemas.microsoft.com/office/powerpoint/2010/main" val="3558372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6F9339-D1CD-4C3D-9D0E-B6D872D3DEE3}"/>
              </a:ext>
            </a:extLst>
          </p:cNvPr>
          <p:cNvSpPr>
            <a:spLocks noGrp="1"/>
          </p:cNvSpPr>
          <p:nvPr>
            <p:ph type="title"/>
          </p:nvPr>
        </p:nvSpPr>
        <p:spPr>
          <a:xfrm>
            <a:off x="695325" y="1089026"/>
            <a:ext cx="10801349" cy="2879724"/>
          </a:xfrm>
          <a:prstGeom prst="rect">
            <a:avLst/>
          </a:prstGeom>
        </p:spPr>
        <p:txBody>
          <a:bodyPr anchor="b">
            <a:normAutofit/>
          </a:bodyPr>
          <a:lstStyle>
            <a:lvl1pPr>
              <a:defRPr sz="3600"/>
            </a:lvl1pPr>
          </a:lstStyle>
          <a:p>
            <a:r>
              <a:rPr lang="en-US" dirty="0"/>
              <a:t>Click to edit Master title style</a:t>
            </a:r>
          </a:p>
        </p:txBody>
      </p:sp>
      <p:sp>
        <p:nvSpPr>
          <p:cNvPr id="3" name="Text Placeholder 2">
            <a:extLst>
              <a:ext uri="{FF2B5EF4-FFF2-40B4-BE49-F238E27FC236}">
                <a16:creationId xmlns:a16="http://schemas.microsoft.com/office/drawing/2014/main" id="{F518CBDE-B184-4EA4-86DB-E669BB3BB899}"/>
              </a:ext>
            </a:extLst>
          </p:cNvPr>
          <p:cNvSpPr>
            <a:spLocks noGrp="1"/>
          </p:cNvSpPr>
          <p:nvPr>
            <p:ph type="body" idx="1"/>
          </p:nvPr>
        </p:nvSpPr>
        <p:spPr>
          <a:xfrm>
            <a:off x="695325" y="4089747"/>
            <a:ext cx="10801349" cy="2039591"/>
          </a:xfrm>
          <a:prstGeom prst="rect">
            <a:avLst/>
          </a:prstGeom>
        </p:spPr>
        <p:txBody>
          <a:bodyPr lIns="0"/>
          <a:lstStyle>
            <a:lvl1pPr marL="0" indent="0">
              <a:lnSpc>
                <a:spcPct val="100000"/>
              </a:lnSpc>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11" name="Textplatzhalter 33">
            <a:extLst>
              <a:ext uri="{FF2B5EF4-FFF2-40B4-BE49-F238E27FC236}">
                <a16:creationId xmlns:a16="http://schemas.microsoft.com/office/drawing/2014/main" id="{4AFD0E6B-074F-4856-ADAE-6AFDE0AD3B83}"/>
              </a:ext>
            </a:extLst>
          </p:cNvPr>
          <p:cNvSpPr>
            <a:spLocks noGrp="1"/>
          </p:cNvSpPr>
          <p:nvPr>
            <p:ph type="body" sz="quarter" idx="21"/>
          </p:nvPr>
        </p:nvSpPr>
        <p:spPr>
          <a:xfrm>
            <a:off x="695326" y="6356350"/>
            <a:ext cx="8306434" cy="365125"/>
          </a:xfrm>
        </p:spPr>
        <p:txBody>
          <a:bodyPr lIns="0" tIns="0" rIns="0" bIns="0" anchor="ctr">
            <a:normAutofit/>
          </a:bodyPr>
          <a:lstStyle>
            <a:lvl1pPr marL="0" indent="0" algn="l">
              <a:spcBef>
                <a:spcPts val="0"/>
              </a:spcBef>
              <a:spcAft>
                <a:spcPts val="0"/>
              </a:spcAft>
              <a:buNone/>
              <a:defRPr sz="1600" b="0" baseline="0">
                <a:solidFill>
                  <a:schemeClr val="bg1"/>
                </a:solidFill>
              </a:defRPr>
            </a:lvl1pPr>
            <a:lvl2pPr marL="357188" indent="0">
              <a:buNone/>
              <a:defRPr b="1">
                <a:solidFill>
                  <a:schemeClr val="bg1"/>
                </a:solidFill>
              </a:defRPr>
            </a:lvl2pPr>
            <a:lvl3pPr marL="627063" indent="0">
              <a:buNone/>
              <a:defRPr b="1">
                <a:solidFill>
                  <a:schemeClr val="bg1"/>
                </a:solidFill>
              </a:defRPr>
            </a:lvl3pPr>
            <a:lvl4pPr marL="895350" indent="0">
              <a:buNone/>
              <a:defRPr b="1">
                <a:solidFill>
                  <a:schemeClr val="bg1"/>
                </a:solidFill>
              </a:defRPr>
            </a:lvl4pPr>
            <a:lvl5pPr marL="1165225" indent="0">
              <a:buNone/>
              <a:defRPr b="1">
                <a:solidFill>
                  <a:schemeClr val="bg1"/>
                </a:solidFill>
              </a:defRPr>
            </a:lvl5pPr>
          </a:lstStyle>
          <a:p>
            <a:pPr lvl="0"/>
            <a:endParaRPr lang="de-DE" dirty="0"/>
          </a:p>
        </p:txBody>
      </p:sp>
      <p:sp>
        <p:nvSpPr>
          <p:cNvPr id="4" name="Datumsplatzhalter 3">
            <a:extLst>
              <a:ext uri="{FF2B5EF4-FFF2-40B4-BE49-F238E27FC236}">
                <a16:creationId xmlns:a16="http://schemas.microsoft.com/office/drawing/2014/main" id="{3C1BDC80-AA5D-4A78-98B0-C69933D7F526}"/>
              </a:ext>
            </a:extLst>
          </p:cNvPr>
          <p:cNvSpPr>
            <a:spLocks noGrp="1"/>
          </p:cNvSpPr>
          <p:nvPr>
            <p:ph type="dt" sz="half" idx="22"/>
          </p:nvPr>
        </p:nvSpPr>
        <p:spPr/>
        <p:txBody>
          <a:bodyPr/>
          <a:lstStyle/>
          <a:p>
            <a:fld id="{4467FFB0-8511-43F0-90E1-1C5F02E48CAD}" type="datetime1">
              <a:rPr lang="en-US" smtClean="0"/>
              <a:t>6/23/2020</a:t>
            </a:fld>
            <a:endParaRPr lang="de-DE" dirty="0"/>
          </a:p>
        </p:txBody>
      </p:sp>
      <p:sp>
        <p:nvSpPr>
          <p:cNvPr id="5" name="Fußzeilenplatzhalter 4">
            <a:extLst>
              <a:ext uri="{FF2B5EF4-FFF2-40B4-BE49-F238E27FC236}">
                <a16:creationId xmlns:a16="http://schemas.microsoft.com/office/drawing/2014/main" id="{720564B3-250D-42F0-9534-FD2B09C5F1B4}"/>
              </a:ext>
            </a:extLst>
          </p:cNvPr>
          <p:cNvSpPr>
            <a:spLocks noGrp="1"/>
          </p:cNvSpPr>
          <p:nvPr>
            <p:ph type="ftr" sz="quarter" idx="23"/>
          </p:nvPr>
        </p:nvSpPr>
        <p:spPr/>
        <p:txBody>
          <a:bodyPr/>
          <a:lstStyle/>
          <a:p>
            <a:r>
              <a:rPr lang="de-DE"/>
              <a:t>Valentin Schwind</a:t>
            </a:r>
            <a:endParaRPr lang="de-DE" dirty="0"/>
          </a:p>
        </p:txBody>
      </p:sp>
      <p:sp>
        <p:nvSpPr>
          <p:cNvPr id="6" name="Foliennummernplatzhalter 5">
            <a:extLst>
              <a:ext uri="{FF2B5EF4-FFF2-40B4-BE49-F238E27FC236}">
                <a16:creationId xmlns:a16="http://schemas.microsoft.com/office/drawing/2014/main" id="{0C36E6DB-4130-41F6-84C1-5598BFB23A9F}"/>
              </a:ext>
            </a:extLst>
          </p:cNvPr>
          <p:cNvSpPr>
            <a:spLocks noGrp="1"/>
          </p:cNvSpPr>
          <p:nvPr>
            <p:ph type="sldNum" sz="quarter" idx="24"/>
          </p:nvPr>
        </p:nvSpPr>
        <p:spPr/>
        <p:txBody>
          <a:bodyPr/>
          <a:lstStyle/>
          <a:p>
            <a:fld id="{C564DEAC-083F-4EA1-9D67-84BB3A537A3E}" type="slidenum">
              <a:rPr lang="de-DE" smtClean="0"/>
              <a:pPr/>
              <a:t>‹#›</a:t>
            </a:fld>
            <a:endParaRPr lang="de-DE" dirty="0"/>
          </a:p>
        </p:txBody>
      </p:sp>
    </p:spTree>
    <p:extLst>
      <p:ext uri="{BB962C8B-B14F-4D97-AF65-F5344CB8AC3E}">
        <p14:creationId xmlns:p14="http://schemas.microsoft.com/office/powerpoint/2010/main" val="41477521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7" name="Datumsplatzhalter 6">
            <a:extLst>
              <a:ext uri="{FF2B5EF4-FFF2-40B4-BE49-F238E27FC236}">
                <a16:creationId xmlns:a16="http://schemas.microsoft.com/office/drawing/2014/main" id="{8FDFE9C0-FC18-49FC-9D3B-448B3038E2F6}"/>
              </a:ext>
            </a:extLst>
          </p:cNvPr>
          <p:cNvSpPr>
            <a:spLocks noGrp="1"/>
          </p:cNvSpPr>
          <p:nvPr>
            <p:ph type="dt" sz="half" idx="10"/>
          </p:nvPr>
        </p:nvSpPr>
        <p:spPr/>
        <p:txBody>
          <a:bodyPr/>
          <a:lstStyle/>
          <a:p>
            <a:fld id="{FEEC50B8-FC89-4A07-A1E8-40CA2CE25244}" type="datetime1">
              <a:rPr lang="en-US" smtClean="0"/>
              <a:t>6/23/2020</a:t>
            </a:fld>
            <a:endParaRPr lang="de-DE"/>
          </a:p>
        </p:txBody>
      </p:sp>
      <p:sp>
        <p:nvSpPr>
          <p:cNvPr id="8" name="Fußzeilenplatzhalter 7">
            <a:extLst>
              <a:ext uri="{FF2B5EF4-FFF2-40B4-BE49-F238E27FC236}">
                <a16:creationId xmlns:a16="http://schemas.microsoft.com/office/drawing/2014/main" id="{BCA537D9-DB87-462B-9880-94A85866FA1A}"/>
              </a:ext>
            </a:extLst>
          </p:cNvPr>
          <p:cNvSpPr>
            <a:spLocks noGrp="1"/>
          </p:cNvSpPr>
          <p:nvPr>
            <p:ph type="ftr" sz="quarter" idx="11"/>
          </p:nvPr>
        </p:nvSpPr>
        <p:spPr/>
        <p:txBody>
          <a:bodyPr/>
          <a:lstStyle/>
          <a:p>
            <a:r>
              <a:rPr lang="de-DE"/>
              <a:t>Valentin Schwind</a:t>
            </a:r>
            <a:endParaRPr lang="de-DE" dirty="0"/>
          </a:p>
        </p:txBody>
      </p:sp>
      <p:sp>
        <p:nvSpPr>
          <p:cNvPr id="9" name="Foliennummernplatzhalter 8">
            <a:extLst>
              <a:ext uri="{FF2B5EF4-FFF2-40B4-BE49-F238E27FC236}">
                <a16:creationId xmlns:a16="http://schemas.microsoft.com/office/drawing/2014/main" id="{816211B0-F335-4163-9F0F-D0713D573512}"/>
              </a:ext>
            </a:extLst>
          </p:cNvPr>
          <p:cNvSpPr>
            <a:spLocks noGrp="1"/>
          </p:cNvSpPr>
          <p:nvPr>
            <p:ph type="sldNum" sz="quarter" idx="12"/>
          </p:nvPr>
        </p:nvSpPr>
        <p:spPr/>
        <p:txBody>
          <a:bodyPr/>
          <a:lstStyle/>
          <a:p>
            <a:fld id="{C564DEAC-083F-4EA1-9D67-84BB3A537A3E}" type="slidenum">
              <a:rPr lang="de-DE" smtClean="0"/>
              <a:pPr/>
              <a:t>‹#›</a:t>
            </a:fld>
            <a:endParaRPr lang="de-DE"/>
          </a:p>
        </p:txBody>
      </p:sp>
      <p:sp>
        <p:nvSpPr>
          <p:cNvPr id="11" name="Textplatzhalter 33">
            <a:extLst>
              <a:ext uri="{FF2B5EF4-FFF2-40B4-BE49-F238E27FC236}">
                <a16:creationId xmlns:a16="http://schemas.microsoft.com/office/drawing/2014/main" id="{25091D95-C517-4494-818D-3614D52BC38C}"/>
              </a:ext>
            </a:extLst>
          </p:cNvPr>
          <p:cNvSpPr>
            <a:spLocks noGrp="1"/>
          </p:cNvSpPr>
          <p:nvPr>
            <p:ph type="body" sz="quarter" idx="21"/>
          </p:nvPr>
        </p:nvSpPr>
        <p:spPr>
          <a:xfrm>
            <a:off x="695326" y="6356350"/>
            <a:ext cx="5610224" cy="365125"/>
          </a:xfrm>
        </p:spPr>
        <p:txBody>
          <a:bodyPr lIns="0" tIns="0" rIns="0" bIns="0" anchor="ctr">
            <a:normAutofit/>
          </a:bodyPr>
          <a:lstStyle>
            <a:lvl1pPr marL="0" indent="0" algn="l">
              <a:spcBef>
                <a:spcPts val="0"/>
              </a:spcBef>
              <a:spcAft>
                <a:spcPts val="0"/>
              </a:spcAft>
              <a:buNone/>
              <a:defRPr sz="1600" b="0" baseline="0">
                <a:solidFill>
                  <a:schemeClr val="bg1"/>
                </a:solidFill>
              </a:defRPr>
            </a:lvl1pPr>
            <a:lvl2pPr marL="357188" indent="0">
              <a:buNone/>
              <a:defRPr b="1">
                <a:solidFill>
                  <a:schemeClr val="bg1"/>
                </a:solidFill>
              </a:defRPr>
            </a:lvl2pPr>
            <a:lvl3pPr marL="627063" indent="0">
              <a:buNone/>
              <a:defRPr b="1">
                <a:solidFill>
                  <a:schemeClr val="bg1"/>
                </a:solidFill>
              </a:defRPr>
            </a:lvl3pPr>
            <a:lvl4pPr marL="895350" indent="0">
              <a:buNone/>
              <a:defRPr b="1">
                <a:solidFill>
                  <a:schemeClr val="bg1"/>
                </a:solidFill>
              </a:defRPr>
            </a:lvl4pPr>
            <a:lvl5pPr marL="1165225" indent="0">
              <a:buNone/>
              <a:defRPr b="1">
                <a:solidFill>
                  <a:schemeClr val="bg1"/>
                </a:solidFill>
              </a:defRPr>
            </a:lvl5pPr>
          </a:lstStyle>
          <a:p>
            <a:pPr lvl="0"/>
            <a:endParaRPr lang="de-DE" dirty="0"/>
          </a:p>
        </p:txBody>
      </p:sp>
      <p:sp>
        <p:nvSpPr>
          <p:cNvPr id="3" name="Picture Placeholder 2">
            <a:extLst>
              <a:ext uri="{FF2B5EF4-FFF2-40B4-BE49-F238E27FC236}">
                <a16:creationId xmlns:a16="http://schemas.microsoft.com/office/drawing/2014/main" id="{22C5E7AB-4BE1-4D53-9C5E-D580649BC061}"/>
              </a:ext>
            </a:extLst>
          </p:cNvPr>
          <p:cNvSpPr>
            <a:spLocks noGrp="1"/>
          </p:cNvSpPr>
          <p:nvPr>
            <p:ph type="pic" sz="quarter" idx="22"/>
          </p:nvPr>
        </p:nvSpPr>
        <p:spPr>
          <a:xfrm>
            <a:off x="0" y="0"/>
            <a:ext cx="12192000" cy="6237288"/>
          </a:xfrm>
        </p:spPr>
        <p:txBody>
          <a:bodyPr/>
          <a:lstStyle/>
          <a:p>
            <a:endParaRPr lang="de-DE" dirty="0"/>
          </a:p>
        </p:txBody>
      </p:sp>
      <p:sp>
        <p:nvSpPr>
          <p:cNvPr id="10" name="Textplatzhalter 33">
            <a:extLst>
              <a:ext uri="{FF2B5EF4-FFF2-40B4-BE49-F238E27FC236}">
                <a16:creationId xmlns:a16="http://schemas.microsoft.com/office/drawing/2014/main" id="{94CAE3FC-6193-4A75-93E4-FCAA1502D07A}"/>
              </a:ext>
            </a:extLst>
          </p:cNvPr>
          <p:cNvSpPr>
            <a:spLocks noGrp="1"/>
          </p:cNvSpPr>
          <p:nvPr>
            <p:ph type="body" sz="quarter" idx="23"/>
          </p:nvPr>
        </p:nvSpPr>
        <p:spPr>
          <a:xfrm>
            <a:off x="695325" y="5448563"/>
            <a:ext cx="10801350" cy="658789"/>
          </a:xfrm>
        </p:spPr>
        <p:txBody>
          <a:bodyPr lIns="0" tIns="0" rIns="0" bIns="0" anchor="b">
            <a:normAutofit/>
          </a:bodyPr>
          <a:lstStyle>
            <a:lvl1pPr marL="0" indent="0" algn="l">
              <a:spcBef>
                <a:spcPts val="0"/>
              </a:spcBef>
              <a:spcAft>
                <a:spcPts val="0"/>
              </a:spcAft>
              <a:buNone/>
              <a:defRPr sz="1400" b="0" baseline="0">
                <a:solidFill>
                  <a:schemeClr val="tx1"/>
                </a:solidFill>
              </a:defRPr>
            </a:lvl1pPr>
            <a:lvl2pPr marL="357188" indent="0">
              <a:buNone/>
              <a:defRPr b="1">
                <a:solidFill>
                  <a:schemeClr val="bg1"/>
                </a:solidFill>
              </a:defRPr>
            </a:lvl2pPr>
            <a:lvl3pPr marL="627063" indent="0">
              <a:buNone/>
              <a:defRPr b="1">
                <a:solidFill>
                  <a:schemeClr val="bg1"/>
                </a:solidFill>
              </a:defRPr>
            </a:lvl3pPr>
            <a:lvl4pPr marL="895350" indent="0">
              <a:buNone/>
              <a:defRPr b="1">
                <a:solidFill>
                  <a:schemeClr val="bg1"/>
                </a:solidFill>
              </a:defRPr>
            </a:lvl4pPr>
            <a:lvl5pPr marL="1165225" indent="0">
              <a:buNone/>
              <a:defRPr b="1">
                <a:solidFill>
                  <a:schemeClr val="bg1"/>
                </a:solidFill>
              </a:defRPr>
            </a:lvl5pPr>
          </a:lstStyle>
          <a:p>
            <a:pPr lvl="0"/>
            <a:endParaRPr lang="de-DE" dirty="0"/>
          </a:p>
        </p:txBody>
      </p:sp>
    </p:spTree>
    <p:extLst>
      <p:ext uri="{BB962C8B-B14F-4D97-AF65-F5344CB8AC3E}">
        <p14:creationId xmlns:p14="http://schemas.microsoft.com/office/powerpoint/2010/main" val="22851857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7" name="Datumsplatzhalter 6">
            <a:extLst>
              <a:ext uri="{FF2B5EF4-FFF2-40B4-BE49-F238E27FC236}">
                <a16:creationId xmlns:a16="http://schemas.microsoft.com/office/drawing/2014/main" id="{8FDFE9C0-FC18-49FC-9D3B-448B3038E2F6}"/>
              </a:ext>
            </a:extLst>
          </p:cNvPr>
          <p:cNvSpPr>
            <a:spLocks noGrp="1"/>
          </p:cNvSpPr>
          <p:nvPr>
            <p:ph type="dt" sz="half" idx="10"/>
          </p:nvPr>
        </p:nvSpPr>
        <p:spPr/>
        <p:txBody>
          <a:bodyPr/>
          <a:lstStyle/>
          <a:p>
            <a:fld id="{8EBAC9F4-C38F-42AB-AEAB-81E1E5FA7E70}" type="datetime1">
              <a:rPr lang="en-US" smtClean="0"/>
              <a:t>6/23/2020</a:t>
            </a:fld>
            <a:endParaRPr lang="de-DE"/>
          </a:p>
        </p:txBody>
      </p:sp>
      <p:sp>
        <p:nvSpPr>
          <p:cNvPr id="8" name="Fußzeilenplatzhalter 7">
            <a:extLst>
              <a:ext uri="{FF2B5EF4-FFF2-40B4-BE49-F238E27FC236}">
                <a16:creationId xmlns:a16="http://schemas.microsoft.com/office/drawing/2014/main" id="{BCA537D9-DB87-462B-9880-94A85866FA1A}"/>
              </a:ext>
            </a:extLst>
          </p:cNvPr>
          <p:cNvSpPr>
            <a:spLocks noGrp="1"/>
          </p:cNvSpPr>
          <p:nvPr>
            <p:ph type="ftr" sz="quarter" idx="11"/>
          </p:nvPr>
        </p:nvSpPr>
        <p:spPr/>
        <p:txBody>
          <a:bodyPr/>
          <a:lstStyle/>
          <a:p>
            <a:r>
              <a:rPr lang="de-DE"/>
              <a:t>Valentin Schwind</a:t>
            </a:r>
            <a:endParaRPr lang="de-DE" dirty="0"/>
          </a:p>
        </p:txBody>
      </p:sp>
      <p:sp>
        <p:nvSpPr>
          <p:cNvPr id="9" name="Foliennummernplatzhalter 8">
            <a:extLst>
              <a:ext uri="{FF2B5EF4-FFF2-40B4-BE49-F238E27FC236}">
                <a16:creationId xmlns:a16="http://schemas.microsoft.com/office/drawing/2014/main" id="{816211B0-F335-4163-9F0F-D0713D573512}"/>
              </a:ext>
            </a:extLst>
          </p:cNvPr>
          <p:cNvSpPr>
            <a:spLocks noGrp="1"/>
          </p:cNvSpPr>
          <p:nvPr>
            <p:ph type="sldNum" sz="quarter" idx="12"/>
          </p:nvPr>
        </p:nvSpPr>
        <p:spPr/>
        <p:txBody>
          <a:bodyPr/>
          <a:lstStyle/>
          <a:p>
            <a:fld id="{C564DEAC-083F-4EA1-9D67-84BB3A537A3E}" type="slidenum">
              <a:rPr lang="de-DE" smtClean="0"/>
              <a:pPr/>
              <a:t>‹#›</a:t>
            </a:fld>
            <a:endParaRPr lang="de-DE"/>
          </a:p>
        </p:txBody>
      </p:sp>
      <p:sp>
        <p:nvSpPr>
          <p:cNvPr id="11" name="Textplatzhalter 33">
            <a:extLst>
              <a:ext uri="{FF2B5EF4-FFF2-40B4-BE49-F238E27FC236}">
                <a16:creationId xmlns:a16="http://schemas.microsoft.com/office/drawing/2014/main" id="{25091D95-C517-4494-818D-3614D52BC38C}"/>
              </a:ext>
            </a:extLst>
          </p:cNvPr>
          <p:cNvSpPr>
            <a:spLocks noGrp="1"/>
          </p:cNvSpPr>
          <p:nvPr>
            <p:ph type="body" sz="quarter" idx="21"/>
          </p:nvPr>
        </p:nvSpPr>
        <p:spPr>
          <a:xfrm>
            <a:off x="695326" y="6356350"/>
            <a:ext cx="5610224" cy="365125"/>
          </a:xfrm>
        </p:spPr>
        <p:txBody>
          <a:bodyPr lIns="0" tIns="0" rIns="0" bIns="0" anchor="ctr">
            <a:normAutofit/>
          </a:bodyPr>
          <a:lstStyle>
            <a:lvl1pPr marL="0" indent="0" algn="l">
              <a:spcBef>
                <a:spcPts val="0"/>
              </a:spcBef>
              <a:spcAft>
                <a:spcPts val="0"/>
              </a:spcAft>
              <a:buNone/>
              <a:defRPr sz="1600" b="0" baseline="0">
                <a:solidFill>
                  <a:schemeClr val="bg1"/>
                </a:solidFill>
              </a:defRPr>
            </a:lvl1pPr>
            <a:lvl2pPr marL="357188" indent="0">
              <a:buNone/>
              <a:defRPr b="1">
                <a:solidFill>
                  <a:schemeClr val="bg1"/>
                </a:solidFill>
              </a:defRPr>
            </a:lvl2pPr>
            <a:lvl3pPr marL="627063" indent="0">
              <a:buNone/>
              <a:defRPr b="1">
                <a:solidFill>
                  <a:schemeClr val="bg1"/>
                </a:solidFill>
              </a:defRPr>
            </a:lvl3pPr>
            <a:lvl4pPr marL="895350" indent="0">
              <a:buNone/>
              <a:defRPr b="1">
                <a:solidFill>
                  <a:schemeClr val="bg1"/>
                </a:solidFill>
              </a:defRPr>
            </a:lvl4pPr>
            <a:lvl5pPr marL="1165225" indent="0">
              <a:buNone/>
              <a:defRPr b="1">
                <a:solidFill>
                  <a:schemeClr val="bg1"/>
                </a:solidFill>
              </a:defRPr>
            </a:lvl5pPr>
          </a:lstStyle>
          <a:p>
            <a:pPr lvl="0"/>
            <a:endParaRPr lang="de-DE" dirty="0"/>
          </a:p>
        </p:txBody>
      </p:sp>
      <p:sp>
        <p:nvSpPr>
          <p:cNvPr id="3" name="Picture Placeholder 2">
            <a:extLst>
              <a:ext uri="{FF2B5EF4-FFF2-40B4-BE49-F238E27FC236}">
                <a16:creationId xmlns:a16="http://schemas.microsoft.com/office/drawing/2014/main" id="{22C5E7AB-4BE1-4D53-9C5E-D580649BC061}"/>
              </a:ext>
            </a:extLst>
          </p:cNvPr>
          <p:cNvSpPr>
            <a:spLocks noGrp="1"/>
          </p:cNvSpPr>
          <p:nvPr>
            <p:ph type="pic" sz="quarter" idx="22"/>
          </p:nvPr>
        </p:nvSpPr>
        <p:spPr>
          <a:xfrm>
            <a:off x="0" y="0"/>
            <a:ext cx="12192000" cy="6237288"/>
          </a:xfrm>
        </p:spPr>
        <p:txBody>
          <a:bodyPr/>
          <a:lstStyle>
            <a:lvl1pPr>
              <a:defRPr>
                <a:solidFill>
                  <a:schemeClr val="tx1"/>
                </a:solidFill>
              </a:defRPr>
            </a:lvl1pPr>
          </a:lstStyle>
          <a:p>
            <a:endParaRPr lang="de-DE" dirty="0"/>
          </a:p>
        </p:txBody>
      </p:sp>
      <p:sp>
        <p:nvSpPr>
          <p:cNvPr id="10" name="Textplatzhalter 33">
            <a:extLst>
              <a:ext uri="{FF2B5EF4-FFF2-40B4-BE49-F238E27FC236}">
                <a16:creationId xmlns:a16="http://schemas.microsoft.com/office/drawing/2014/main" id="{94CAE3FC-6193-4A75-93E4-FCAA1502D07A}"/>
              </a:ext>
            </a:extLst>
          </p:cNvPr>
          <p:cNvSpPr>
            <a:spLocks noGrp="1"/>
          </p:cNvSpPr>
          <p:nvPr>
            <p:ph type="body" sz="quarter" idx="23"/>
          </p:nvPr>
        </p:nvSpPr>
        <p:spPr>
          <a:xfrm>
            <a:off x="695325" y="430236"/>
            <a:ext cx="10801350" cy="658789"/>
          </a:xfrm>
        </p:spPr>
        <p:txBody>
          <a:bodyPr lIns="0" tIns="0" rIns="0" bIns="0" anchor="t">
            <a:normAutofit/>
          </a:bodyPr>
          <a:lstStyle>
            <a:lvl1pPr marL="0" indent="0" algn="l">
              <a:spcBef>
                <a:spcPts val="0"/>
              </a:spcBef>
              <a:spcAft>
                <a:spcPts val="0"/>
              </a:spcAft>
              <a:buNone/>
              <a:defRPr sz="1400" b="0" baseline="0">
                <a:solidFill>
                  <a:schemeClr val="tx1"/>
                </a:solidFill>
              </a:defRPr>
            </a:lvl1pPr>
            <a:lvl2pPr marL="357188" indent="0">
              <a:buNone/>
              <a:defRPr b="1">
                <a:solidFill>
                  <a:schemeClr val="bg1"/>
                </a:solidFill>
              </a:defRPr>
            </a:lvl2pPr>
            <a:lvl3pPr marL="627063" indent="0">
              <a:buNone/>
              <a:defRPr b="1">
                <a:solidFill>
                  <a:schemeClr val="bg1"/>
                </a:solidFill>
              </a:defRPr>
            </a:lvl3pPr>
            <a:lvl4pPr marL="895350" indent="0">
              <a:buNone/>
              <a:defRPr b="1">
                <a:solidFill>
                  <a:schemeClr val="bg1"/>
                </a:solidFill>
              </a:defRPr>
            </a:lvl4pPr>
            <a:lvl5pPr marL="1165225" indent="0">
              <a:buNone/>
              <a:defRPr b="1">
                <a:solidFill>
                  <a:schemeClr val="bg1"/>
                </a:solidFill>
              </a:defRPr>
            </a:lvl5pPr>
          </a:lstStyle>
          <a:p>
            <a:pPr lvl="0"/>
            <a:endParaRPr lang="de-DE" dirty="0"/>
          </a:p>
        </p:txBody>
      </p:sp>
    </p:spTree>
    <p:extLst>
      <p:ext uri="{BB962C8B-B14F-4D97-AF65-F5344CB8AC3E}">
        <p14:creationId xmlns:p14="http://schemas.microsoft.com/office/powerpoint/2010/main" val="9887125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24BB15FE-2D2F-4B97-B98A-CD16A1CC59A0}"/>
              </a:ext>
            </a:extLst>
          </p:cNvPr>
          <p:cNvSpPr>
            <a:spLocks noGrp="1"/>
          </p:cNvSpPr>
          <p:nvPr>
            <p:ph type="pic" idx="1"/>
          </p:nvPr>
        </p:nvSpPr>
        <p:spPr>
          <a:xfrm>
            <a:off x="0" y="1"/>
            <a:ext cx="3000786" cy="6233756"/>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15" name="Rectangle 14">
            <a:extLst>
              <a:ext uri="{FF2B5EF4-FFF2-40B4-BE49-F238E27FC236}">
                <a16:creationId xmlns:a16="http://schemas.microsoft.com/office/drawing/2014/main" id="{932AD0B1-3165-4B2D-B899-6312064BE865}"/>
              </a:ext>
            </a:extLst>
          </p:cNvPr>
          <p:cNvSpPr/>
          <p:nvPr userDrawn="1"/>
        </p:nvSpPr>
        <p:spPr>
          <a:xfrm rot="5400000">
            <a:off x="-370283" y="3371399"/>
            <a:ext cx="6858000" cy="1152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7" name="Title 16">
            <a:extLst>
              <a:ext uri="{FF2B5EF4-FFF2-40B4-BE49-F238E27FC236}">
                <a16:creationId xmlns:a16="http://schemas.microsoft.com/office/drawing/2014/main" id="{C3CB6C37-C5A3-4C73-9F3D-27E4BE6AAA49}"/>
              </a:ext>
            </a:extLst>
          </p:cNvPr>
          <p:cNvSpPr>
            <a:spLocks noGrp="1"/>
          </p:cNvSpPr>
          <p:nvPr>
            <p:ph type="title"/>
          </p:nvPr>
        </p:nvSpPr>
        <p:spPr>
          <a:xfrm>
            <a:off x="3734790" y="365126"/>
            <a:ext cx="5341224" cy="723900"/>
          </a:xfrm>
        </p:spPr>
        <p:txBody>
          <a:bodyPr/>
          <a:lstStyle/>
          <a:p>
            <a:r>
              <a:rPr lang="en-US" dirty="0"/>
              <a:t>Click to edit Master title style</a:t>
            </a:r>
          </a:p>
        </p:txBody>
      </p:sp>
      <p:sp>
        <p:nvSpPr>
          <p:cNvPr id="19" name="Text Placeholder 18">
            <a:extLst>
              <a:ext uri="{FF2B5EF4-FFF2-40B4-BE49-F238E27FC236}">
                <a16:creationId xmlns:a16="http://schemas.microsoft.com/office/drawing/2014/main" id="{97F5D411-2DE6-483B-87D6-585923619774}"/>
              </a:ext>
            </a:extLst>
          </p:cNvPr>
          <p:cNvSpPr>
            <a:spLocks noGrp="1"/>
          </p:cNvSpPr>
          <p:nvPr>
            <p:ph type="body" sz="quarter" idx="13"/>
          </p:nvPr>
        </p:nvSpPr>
        <p:spPr>
          <a:xfrm>
            <a:off x="3734790" y="1592264"/>
            <a:ext cx="5341224" cy="4492429"/>
          </a:xfrm>
          <a:prstGeom prst="rect">
            <a:avLst/>
          </a:prstGeo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Text Placeholder 8">
            <a:extLst>
              <a:ext uri="{FF2B5EF4-FFF2-40B4-BE49-F238E27FC236}">
                <a16:creationId xmlns:a16="http://schemas.microsoft.com/office/drawing/2014/main" id="{7AD510D0-BC02-41A3-BF1B-4BEBF1628E88}"/>
              </a:ext>
            </a:extLst>
          </p:cNvPr>
          <p:cNvSpPr>
            <a:spLocks noGrp="1"/>
          </p:cNvSpPr>
          <p:nvPr>
            <p:ph type="body" sz="quarter" idx="15" hasCustomPrompt="1"/>
          </p:nvPr>
        </p:nvSpPr>
        <p:spPr>
          <a:xfrm>
            <a:off x="3734790" y="1089025"/>
            <a:ext cx="5341224" cy="503239"/>
          </a:xfrm>
          <a:prstGeom prst="rect">
            <a:avLst/>
          </a:prstGeom>
        </p:spPr>
        <p:txBody>
          <a:bodyPr lIns="0" tIns="36000" rIns="0" bIns="0">
            <a:noAutofit/>
          </a:bodyPr>
          <a:lstStyle>
            <a:lvl1pPr marL="0" indent="0">
              <a:buNone/>
              <a:defRPr sz="2000" b="1" i="0">
                <a:solidFill>
                  <a:srgbClr val="00B0F0"/>
                </a:solidFill>
                <a:latin typeface="+mj-lt"/>
              </a:defRPr>
            </a:lvl1pPr>
            <a:lvl2pPr marL="457178" indent="0">
              <a:buNone/>
              <a:defRPr sz="1400" b="0" i="0">
                <a:solidFill>
                  <a:srgbClr val="00B0F0"/>
                </a:solidFill>
                <a:latin typeface="HelveticaNeueLT Std Med" panose="020B0604020202020204" pitchFamily="34" charset="0"/>
              </a:defRPr>
            </a:lvl2pPr>
            <a:lvl3pPr marL="914354" indent="0">
              <a:buNone/>
              <a:defRPr sz="1200" b="0" i="0">
                <a:solidFill>
                  <a:srgbClr val="00B0F0"/>
                </a:solidFill>
                <a:latin typeface="HelveticaNeueLT Std Med" panose="020B0604020202020204" pitchFamily="34" charset="0"/>
              </a:defRPr>
            </a:lvl3pPr>
            <a:lvl4pPr marL="1371532" indent="0">
              <a:buNone/>
              <a:defRPr sz="1100" b="0" i="0">
                <a:solidFill>
                  <a:srgbClr val="00B0F0"/>
                </a:solidFill>
                <a:latin typeface="HelveticaNeueLT Std Med" panose="020B0604020202020204" pitchFamily="34" charset="0"/>
              </a:defRPr>
            </a:lvl4pPr>
            <a:lvl5pPr marL="1828709" indent="0">
              <a:buNone/>
              <a:defRPr sz="1100" b="0" i="0">
                <a:solidFill>
                  <a:srgbClr val="00B0F0"/>
                </a:solidFill>
                <a:latin typeface="HelveticaNeueLT Std Med" panose="020B0604020202020204" pitchFamily="34" charset="0"/>
              </a:defRPr>
            </a:lvl5pPr>
          </a:lstStyle>
          <a:p>
            <a:pPr lvl="0"/>
            <a:r>
              <a:rPr lang="en-US" dirty="0"/>
              <a:t>Click to edit Master subtitle style</a:t>
            </a:r>
          </a:p>
        </p:txBody>
      </p:sp>
      <p:sp>
        <p:nvSpPr>
          <p:cNvPr id="2" name="Datumsplatzhalter 1">
            <a:extLst>
              <a:ext uri="{FF2B5EF4-FFF2-40B4-BE49-F238E27FC236}">
                <a16:creationId xmlns:a16="http://schemas.microsoft.com/office/drawing/2014/main" id="{729C9F29-9467-4790-A990-E3BA7DDC2150}"/>
              </a:ext>
            </a:extLst>
          </p:cNvPr>
          <p:cNvSpPr>
            <a:spLocks noGrp="1"/>
          </p:cNvSpPr>
          <p:nvPr>
            <p:ph type="dt" sz="half" idx="16"/>
          </p:nvPr>
        </p:nvSpPr>
        <p:spPr/>
        <p:txBody>
          <a:bodyPr/>
          <a:lstStyle/>
          <a:p>
            <a:fld id="{DF0F65FA-3537-44DD-B987-14D6BF6CF6F2}" type="datetime1">
              <a:rPr lang="en-US" smtClean="0"/>
              <a:t>6/23/2020</a:t>
            </a:fld>
            <a:endParaRPr lang="de-DE"/>
          </a:p>
        </p:txBody>
      </p:sp>
      <p:sp>
        <p:nvSpPr>
          <p:cNvPr id="4" name="Fußzeilenplatzhalter 3">
            <a:extLst>
              <a:ext uri="{FF2B5EF4-FFF2-40B4-BE49-F238E27FC236}">
                <a16:creationId xmlns:a16="http://schemas.microsoft.com/office/drawing/2014/main" id="{CD1AA870-E424-487E-9777-032CB20FB808}"/>
              </a:ext>
            </a:extLst>
          </p:cNvPr>
          <p:cNvSpPr>
            <a:spLocks noGrp="1"/>
          </p:cNvSpPr>
          <p:nvPr>
            <p:ph type="ftr" sz="quarter" idx="17"/>
          </p:nvPr>
        </p:nvSpPr>
        <p:spPr/>
        <p:txBody>
          <a:bodyPr/>
          <a:lstStyle/>
          <a:p>
            <a:r>
              <a:rPr lang="de-DE"/>
              <a:t>Valentin Schwind</a:t>
            </a:r>
            <a:endParaRPr lang="de-DE" dirty="0"/>
          </a:p>
        </p:txBody>
      </p:sp>
      <p:sp>
        <p:nvSpPr>
          <p:cNvPr id="5" name="Foliennummernplatzhalter 4">
            <a:extLst>
              <a:ext uri="{FF2B5EF4-FFF2-40B4-BE49-F238E27FC236}">
                <a16:creationId xmlns:a16="http://schemas.microsoft.com/office/drawing/2014/main" id="{1B620C02-7CF1-46A5-9245-1E7D7C8FFA6C}"/>
              </a:ext>
            </a:extLst>
          </p:cNvPr>
          <p:cNvSpPr>
            <a:spLocks noGrp="1"/>
          </p:cNvSpPr>
          <p:nvPr>
            <p:ph type="sldNum" sz="quarter" idx="18"/>
          </p:nvPr>
        </p:nvSpPr>
        <p:spPr/>
        <p:txBody>
          <a:bodyPr/>
          <a:lstStyle/>
          <a:p>
            <a:fld id="{C564DEAC-083F-4EA1-9D67-84BB3A537A3E}" type="slidenum">
              <a:rPr lang="de-DE" smtClean="0"/>
              <a:pPr/>
              <a:t>‹#›</a:t>
            </a:fld>
            <a:endParaRPr lang="de-DE"/>
          </a:p>
        </p:txBody>
      </p:sp>
      <p:sp>
        <p:nvSpPr>
          <p:cNvPr id="16" name="Textplatzhalter 33">
            <a:extLst>
              <a:ext uri="{FF2B5EF4-FFF2-40B4-BE49-F238E27FC236}">
                <a16:creationId xmlns:a16="http://schemas.microsoft.com/office/drawing/2014/main" id="{F242F43B-6E1D-4F28-8F19-19918A2E6F6E}"/>
              </a:ext>
            </a:extLst>
          </p:cNvPr>
          <p:cNvSpPr>
            <a:spLocks noGrp="1"/>
          </p:cNvSpPr>
          <p:nvPr>
            <p:ph type="body" sz="quarter" idx="21"/>
          </p:nvPr>
        </p:nvSpPr>
        <p:spPr>
          <a:xfrm>
            <a:off x="695326" y="6356350"/>
            <a:ext cx="5610224" cy="365125"/>
          </a:xfrm>
        </p:spPr>
        <p:txBody>
          <a:bodyPr lIns="0" tIns="0" rIns="0" bIns="0" anchor="ctr">
            <a:normAutofit/>
          </a:bodyPr>
          <a:lstStyle>
            <a:lvl1pPr marL="0" indent="0" algn="l">
              <a:spcBef>
                <a:spcPts val="0"/>
              </a:spcBef>
              <a:spcAft>
                <a:spcPts val="0"/>
              </a:spcAft>
              <a:buNone/>
              <a:defRPr sz="1600" b="0" baseline="0">
                <a:solidFill>
                  <a:schemeClr val="bg1"/>
                </a:solidFill>
              </a:defRPr>
            </a:lvl1pPr>
            <a:lvl2pPr marL="357188" indent="0">
              <a:buNone/>
              <a:defRPr b="1">
                <a:solidFill>
                  <a:schemeClr val="bg1"/>
                </a:solidFill>
              </a:defRPr>
            </a:lvl2pPr>
            <a:lvl3pPr marL="627063" indent="0">
              <a:buNone/>
              <a:defRPr b="1">
                <a:solidFill>
                  <a:schemeClr val="bg1"/>
                </a:solidFill>
              </a:defRPr>
            </a:lvl3pPr>
            <a:lvl4pPr marL="895350" indent="0">
              <a:buNone/>
              <a:defRPr b="1">
                <a:solidFill>
                  <a:schemeClr val="bg1"/>
                </a:solidFill>
              </a:defRPr>
            </a:lvl4pPr>
            <a:lvl5pPr marL="1165225" indent="0">
              <a:buNone/>
              <a:defRPr b="1">
                <a:solidFill>
                  <a:schemeClr val="bg1"/>
                </a:solidFill>
              </a:defRPr>
            </a:lvl5pPr>
          </a:lstStyle>
          <a:p>
            <a:pPr lvl="0"/>
            <a:endParaRPr lang="de-DE" dirty="0"/>
          </a:p>
        </p:txBody>
      </p:sp>
    </p:spTree>
    <p:extLst>
      <p:ext uri="{BB962C8B-B14F-4D97-AF65-F5344CB8AC3E}">
        <p14:creationId xmlns:p14="http://schemas.microsoft.com/office/powerpoint/2010/main" val="40051047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Picture with Caption">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24BB15FE-2D2F-4B97-B98A-CD16A1CC59A0}"/>
              </a:ext>
            </a:extLst>
          </p:cNvPr>
          <p:cNvSpPr>
            <a:spLocks noGrp="1"/>
          </p:cNvSpPr>
          <p:nvPr>
            <p:ph type="pic" idx="1"/>
          </p:nvPr>
        </p:nvSpPr>
        <p:spPr>
          <a:xfrm>
            <a:off x="0" y="3968751"/>
            <a:ext cx="8651875" cy="2265006"/>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15" name="Rectangle 14">
            <a:extLst>
              <a:ext uri="{FF2B5EF4-FFF2-40B4-BE49-F238E27FC236}">
                <a16:creationId xmlns:a16="http://schemas.microsoft.com/office/drawing/2014/main" id="{932AD0B1-3165-4B2D-B899-6312064BE865}"/>
              </a:ext>
            </a:extLst>
          </p:cNvPr>
          <p:cNvSpPr/>
          <p:nvPr userDrawn="1"/>
        </p:nvSpPr>
        <p:spPr>
          <a:xfrm>
            <a:off x="0" y="3846158"/>
            <a:ext cx="8651875" cy="122592"/>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7" name="Title 16">
            <a:extLst>
              <a:ext uri="{FF2B5EF4-FFF2-40B4-BE49-F238E27FC236}">
                <a16:creationId xmlns:a16="http://schemas.microsoft.com/office/drawing/2014/main" id="{C3CB6C37-C5A3-4C73-9F3D-27E4BE6AAA49}"/>
              </a:ext>
            </a:extLst>
          </p:cNvPr>
          <p:cNvSpPr>
            <a:spLocks noGrp="1"/>
          </p:cNvSpPr>
          <p:nvPr>
            <p:ph type="title"/>
          </p:nvPr>
        </p:nvSpPr>
        <p:spPr>
          <a:xfrm>
            <a:off x="695325" y="365126"/>
            <a:ext cx="10801349" cy="723900"/>
          </a:xfrm>
        </p:spPr>
        <p:txBody>
          <a:bodyPr/>
          <a:lstStyle/>
          <a:p>
            <a:r>
              <a:rPr lang="en-US" dirty="0"/>
              <a:t>Click to edit Master title style</a:t>
            </a:r>
          </a:p>
        </p:txBody>
      </p:sp>
      <p:sp>
        <p:nvSpPr>
          <p:cNvPr id="19" name="Text Placeholder 18">
            <a:extLst>
              <a:ext uri="{FF2B5EF4-FFF2-40B4-BE49-F238E27FC236}">
                <a16:creationId xmlns:a16="http://schemas.microsoft.com/office/drawing/2014/main" id="{97F5D411-2DE6-483B-87D6-585923619774}"/>
              </a:ext>
            </a:extLst>
          </p:cNvPr>
          <p:cNvSpPr>
            <a:spLocks noGrp="1"/>
          </p:cNvSpPr>
          <p:nvPr>
            <p:ph type="body" sz="quarter" idx="13"/>
          </p:nvPr>
        </p:nvSpPr>
        <p:spPr>
          <a:xfrm>
            <a:off x="695326" y="1811916"/>
            <a:ext cx="7956549" cy="2037994"/>
          </a:xfrm>
          <a:prstGeom prst="rect">
            <a:avLst/>
          </a:prstGeo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Text Placeholder 8">
            <a:extLst>
              <a:ext uri="{FF2B5EF4-FFF2-40B4-BE49-F238E27FC236}">
                <a16:creationId xmlns:a16="http://schemas.microsoft.com/office/drawing/2014/main" id="{7AD510D0-BC02-41A3-BF1B-4BEBF1628E88}"/>
              </a:ext>
            </a:extLst>
          </p:cNvPr>
          <p:cNvSpPr>
            <a:spLocks noGrp="1"/>
          </p:cNvSpPr>
          <p:nvPr>
            <p:ph type="body" sz="quarter" idx="15" hasCustomPrompt="1"/>
          </p:nvPr>
        </p:nvSpPr>
        <p:spPr>
          <a:xfrm>
            <a:off x="695327" y="1089025"/>
            <a:ext cx="10801348" cy="503239"/>
          </a:xfrm>
          <a:prstGeom prst="rect">
            <a:avLst/>
          </a:prstGeom>
        </p:spPr>
        <p:txBody>
          <a:bodyPr lIns="0" tIns="36000" rIns="0" bIns="0">
            <a:noAutofit/>
          </a:bodyPr>
          <a:lstStyle>
            <a:lvl1pPr marL="0" indent="0">
              <a:buNone/>
              <a:defRPr sz="2000" b="1" i="0">
                <a:solidFill>
                  <a:srgbClr val="00B0F0"/>
                </a:solidFill>
                <a:latin typeface="+mj-lt"/>
              </a:defRPr>
            </a:lvl1pPr>
            <a:lvl2pPr marL="457178" indent="0">
              <a:buNone/>
              <a:defRPr sz="1400" b="0" i="0">
                <a:solidFill>
                  <a:srgbClr val="00B0F0"/>
                </a:solidFill>
                <a:latin typeface="HelveticaNeueLT Std Med" panose="020B0604020202020204" pitchFamily="34" charset="0"/>
              </a:defRPr>
            </a:lvl2pPr>
            <a:lvl3pPr marL="914354" indent="0">
              <a:buNone/>
              <a:defRPr sz="1200" b="0" i="0">
                <a:solidFill>
                  <a:srgbClr val="00B0F0"/>
                </a:solidFill>
                <a:latin typeface="HelveticaNeueLT Std Med" panose="020B0604020202020204" pitchFamily="34" charset="0"/>
              </a:defRPr>
            </a:lvl3pPr>
            <a:lvl4pPr marL="1371532" indent="0">
              <a:buNone/>
              <a:defRPr sz="1100" b="0" i="0">
                <a:solidFill>
                  <a:srgbClr val="00B0F0"/>
                </a:solidFill>
                <a:latin typeface="HelveticaNeueLT Std Med" panose="020B0604020202020204" pitchFamily="34" charset="0"/>
              </a:defRPr>
            </a:lvl4pPr>
            <a:lvl5pPr marL="1828709" indent="0">
              <a:buNone/>
              <a:defRPr sz="1100" b="0" i="0">
                <a:solidFill>
                  <a:srgbClr val="00B0F0"/>
                </a:solidFill>
                <a:latin typeface="HelveticaNeueLT Std Med" panose="020B0604020202020204" pitchFamily="34" charset="0"/>
              </a:defRPr>
            </a:lvl5pPr>
          </a:lstStyle>
          <a:p>
            <a:pPr lvl="0"/>
            <a:r>
              <a:rPr lang="en-US" dirty="0"/>
              <a:t>Click to edit Master subtitle style</a:t>
            </a:r>
          </a:p>
        </p:txBody>
      </p:sp>
      <p:sp>
        <p:nvSpPr>
          <p:cNvPr id="2" name="Datumsplatzhalter 1">
            <a:extLst>
              <a:ext uri="{FF2B5EF4-FFF2-40B4-BE49-F238E27FC236}">
                <a16:creationId xmlns:a16="http://schemas.microsoft.com/office/drawing/2014/main" id="{D46B8C75-D5B2-4AC9-8C30-F373F3B7AE36}"/>
              </a:ext>
            </a:extLst>
          </p:cNvPr>
          <p:cNvSpPr>
            <a:spLocks noGrp="1"/>
          </p:cNvSpPr>
          <p:nvPr>
            <p:ph type="dt" sz="half" idx="16"/>
          </p:nvPr>
        </p:nvSpPr>
        <p:spPr/>
        <p:txBody>
          <a:bodyPr/>
          <a:lstStyle/>
          <a:p>
            <a:fld id="{CC10FFCE-489A-4035-9E81-616285FE8385}" type="datetime1">
              <a:rPr lang="en-US" smtClean="0"/>
              <a:t>6/23/2020</a:t>
            </a:fld>
            <a:endParaRPr lang="de-DE"/>
          </a:p>
        </p:txBody>
      </p:sp>
      <p:sp>
        <p:nvSpPr>
          <p:cNvPr id="4" name="Fußzeilenplatzhalter 3">
            <a:extLst>
              <a:ext uri="{FF2B5EF4-FFF2-40B4-BE49-F238E27FC236}">
                <a16:creationId xmlns:a16="http://schemas.microsoft.com/office/drawing/2014/main" id="{6F017C71-5FC7-42A7-83BA-25BA02E968C9}"/>
              </a:ext>
            </a:extLst>
          </p:cNvPr>
          <p:cNvSpPr>
            <a:spLocks noGrp="1"/>
          </p:cNvSpPr>
          <p:nvPr>
            <p:ph type="ftr" sz="quarter" idx="17"/>
          </p:nvPr>
        </p:nvSpPr>
        <p:spPr/>
        <p:txBody>
          <a:bodyPr/>
          <a:lstStyle/>
          <a:p>
            <a:r>
              <a:rPr lang="de-DE"/>
              <a:t>Valentin Schwind</a:t>
            </a:r>
            <a:endParaRPr lang="de-DE" dirty="0"/>
          </a:p>
        </p:txBody>
      </p:sp>
      <p:sp>
        <p:nvSpPr>
          <p:cNvPr id="5" name="Foliennummernplatzhalter 4">
            <a:extLst>
              <a:ext uri="{FF2B5EF4-FFF2-40B4-BE49-F238E27FC236}">
                <a16:creationId xmlns:a16="http://schemas.microsoft.com/office/drawing/2014/main" id="{8C3859DE-9B48-4A38-B4ED-4B67BB102778}"/>
              </a:ext>
            </a:extLst>
          </p:cNvPr>
          <p:cNvSpPr>
            <a:spLocks noGrp="1"/>
          </p:cNvSpPr>
          <p:nvPr>
            <p:ph type="sldNum" sz="quarter" idx="18"/>
          </p:nvPr>
        </p:nvSpPr>
        <p:spPr/>
        <p:txBody>
          <a:bodyPr/>
          <a:lstStyle/>
          <a:p>
            <a:fld id="{C564DEAC-083F-4EA1-9D67-84BB3A537A3E}" type="slidenum">
              <a:rPr lang="de-DE" smtClean="0"/>
              <a:pPr/>
              <a:t>‹#›</a:t>
            </a:fld>
            <a:endParaRPr lang="de-DE"/>
          </a:p>
        </p:txBody>
      </p:sp>
      <p:sp>
        <p:nvSpPr>
          <p:cNvPr id="16" name="Textplatzhalter 33">
            <a:extLst>
              <a:ext uri="{FF2B5EF4-FFF2-40B4-BE49-F238E27FC236}">
                <a16:creationId xmlns:a16="http://schemas.microsoft.com/office/drawing/2014/main" id="{64429B62-8741-49E0-AB30-FF383524DCDF}"/>
              </a:ext>
            </a:extLst>
          </p:cNvPr>
          <p:cNvSpPr>
            <a:spLocks noGrp="1"/>
          </p:cNvSpPr>
          <p:nvPr>
            <p:ph type="body" sz="quarter" idx="21"/>
          </p:nvPr>
        </p:nvSpPr>
        <p:spPr>
          <a:xfrm>
            <a:off x="695326" y="6356350"/>
            <a:ext cx="5610224" cy="365125"/>
          </a:xfrm>
        </p:spPr>
        <p:txBody>
          <a:bodyPr lIns="0" tIns="0" rIns="0" bIns="0" anchor="ctr">
            <a:normAutofit/>
          </a:bodyPr>
          <a:lstStyle>
            <a:lvl1pPr marL="0" indent="0" algn="l">
              <a:spcBef>
                <a:spcPts val="0"/>
              </a:spcBef>
              <a:spcAft>
                <a:spcPts val="0"/>
              </a:spcAft>
              <a:buNone/>
              <a:defRPr sz="1600" b="0" baseline="0">
                <a:solidFill>
                  <a:schemeClr val="bg1"/>
                </a:solidFill>
              </a:defRPr>
            </a:lvl1pPr>
            <a:lvl2pPr marL="357188" indent="0">
              <a:buNone/>
              <a:defRPr b="1">
                <a:solidFill>
                  <a:schemeClr val="bg1"/>
                </a:solidFill>
              </a:defRPr>
            </a:lvl2pPr>
            <a:lvl3pPr marL="627063" indent="0">
              <a:buNone/>
              <a:defRPr b="1">
                <a:solidFill>
                  <a:schemeClr val="bg1"/>
                </a:solidFill>
              </a:defRPr>
            </a:lvl3pPr>
            <a:lvl4pPr marL="895350" indent="0">
              <a:buNone/>
              <a:defRPr b="1">
                <a:solidFill>
                  <a:schemeClr val="bg1"/>
                </a:solidFill>
              </a:defRPr>
            </a:lvl4pPr>
            <a:lvl5pPr marL="1165225" indent="0">
              <a:buNone/>
              <a:defRPr b="1">
                <a:solidFill>
                  <a:schemeClr val="bg1"/>
                </a:solidFill>
              </a:defRPr>
            </a:lvl5pPr>
          </a:lstStyle>
          <a:p>
            <a:pPr lvl="0"/>
            <a:endParaRPr lang="de-DE" dirty="0"/>
          </a:p>
        </p:txBody>
      </p:sp>
    </p:spTree>
    <p:extLst>
      <p:ext uri="{BB962C8B-B14F-4D97-AF65-F5344CB8AC3E}">
        <p14:creationId xmlns:p14="http://schemas.microsoft.com/office/powerpoint/2010/main" val="36530641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hteck 1">
            <a:extLst>
              <a:ext uri="{FF2B5EF4-FFF2-40B4-BE49-F238E27FC236}">
                <a16:creationId xmlns:a16="http://schemas.microsoft.com/office/drawing/2014/main" id="{A914B142-9A3C-4A05-98CF-6ECAAF874762}"/>
              </a:ext>
            </a:extLst>
          </p:cNvPr>
          <p:cNvSpPr/>
          <p:nvPr userDrawn="1"/>
        </p:nvSpPr>
        <p:spPr>
          <a:xfrm>
            <a:off x="8668084" y="6237963"/>
            <a:ext cx="3523915" cy="62003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2" name="Rechteck 1">
            <a:extLst>
              <a:ext uri="{FF2B5EF4-FFF2-40B4-BE49-F238E27FC236}">
                <a16:creationId xmlns:a16="http://schemas.microsoft.com/office/drawing/2014/main" id="{833A2633-E822-4B21-A181-3E155CEA4670}"/>
              </a:ext>
            </a:extLst>
          </p:cNvPr>
          <p:cNvSpPr/>
          <p:nvPr userDrawn="1"/>
        </p:nvSpPr>
        <p:spPr>
          <a:xfrm>
            <a:off x="0" y="6237963"/>
            <a:ext cx="8651874" cy="62003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2" name="Text Placeholder 11">
            <a:extLst>
              <a:ext uri="{FF2B5EF4-FFF2-40B4-BE49-F238E27FC236}">
                <a16:creationId xmlns:a16="http://schemas.microsoft.com/office/drawing/2014/main" id="{65909326-5AF4-4A88-97FF-ECA0369798D8}"/>
              </a:ext>
            </a:extLst>
          </p:cNvPr>
          <p:cNvSpPr>
            <a:spLocks noGrp="1"/>
          </p:cNvSpPr>
          <p:nvPr>
            <p:ph type="body" idx="1"/>
          </p:nvPr>
        </p:nvSpPr>
        <p:spPr>
          <a:xfrm>
            <a:off x="695326" y="1592263"/>
            <a:ext cx="7956550" cy="4537075"/>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itle Placeholder 12">
            <a:extLst>
              <a:ext uri="{FF2B5EF4-FFF2-40B4-BE49-F238E27FC236}">
                <a16:creationId xmlns:a16="http://schemas.microsoft.com/office/drawing/2014/main" id="{0EB72566-25B1-4AC5-8DFD-74DB68298277}"/>
              </a:ext>
            </a:extLst>
          </p:cNvPr>
          <p:cNvSpPr>
            <a:spLocks noGrp="1"/>
          </p:cNvSpPr>
          <p:nvPr>
            <p:ph type="title"/>
          </p:nvPr>
        </p:nvSpPr>
        <p:spPr>
          <a:xfrm>
            <a:off x="695325" y="136525"/>
            <a:ext cx="10801349" cy="952501"/>
          </a:xfrm>
          <a:prstGeom prst="rect">
            <a:avLst/>
          </a:prstGeom>
        </p:spPr>
        <p:txBody>
          <a:bodyPr vert="horz" lIns="0" tIns="0" rIns="0" bIns="0" rtlCol="0" anchor="b" anchorCtr="0">
            <a:noAutofit/>
          </a:bodyPr>
          <a:lstStyle/>
          <a:p>
            <a:r>
              <a:rPr lang="en-US" dirty="0"/>
              <a:t>Click to edit Master title style</a:t>
            </a:r>
          </a:p>
        </p:txBody>
      </p:sp>
      <p:sp>
        <p:nvSpPr>
          <p:cNvPr id="20" name="Datumsplatzhalter 19">
            <a:extLst>
              <a:ext uri="{FF2B5EF4-FFF2-40B4-BE49-F238E27FC236}">
                <a16:creationId xmlns:a16="http://schemas.microsoft.com/office/drawing/2014/main" id="{13EFEA2E-EA03-4D81-9489-7647000D9BE7}"/>
              </a:ext>
            </a:extLst>
          </p:cNvPr>
          <p:cNvSpPr>
            <a:spLocks noGrp="1"/>
          </p:cNvSpPr>
          <p:nvPr>
            <p:ph type="dt" sz="half" idx="2"/>
          </p:nvPr>
        </p:nvSpPr>
        <p:spPr>
          <a:xfrm>
            <a:off x="6305550" y="6352598"/>
            <a:ext cx="1225549" cy="365125"/>
          </a:xfrm>
          <a:prstGeom prst="rect">
            <a:avLst/>
          </a:prstGeom>
        </p:spPr>
        <p:txBody>
          <a:bodyPr vert="horz" lIns="91440" tIns="45720" rIns="91440" bIns="45720" rtlCol="0" anchor="ctr"/>
          <a:lstStyle>
            <a:lvl1pPr algn="r">
              <a:defRPr sz="1600" b="0">
                <a:solidFill>
                  <a:schemeClr val="bg1"/>
                </a:solidFill>
              </a:defRPr>
            </a:lvl1pPr>
          </a:lstStyle>
          <a:p>
            <a:fld id="{D63FBE7B-85BE-4FBC-9F71-D48AFE2C9C1F}" type="datetime1">
              <a:rPr lang="en-US" smtClean="0"/>
              <a:t>6/23/2020</a:t>
            </a:fld>
            <a:endParaRPr lang="de-DE" dirty="0"/>
          </a:p>
        </p:txBody>
      </p:sp>
      <p:sp>
        <p:nvSpPr>
          <p:cNvPr id="21" name="Fußzeilenplatzhalter 20">
            <a:extLst>
              <a:ext uri="{FF2B5EF4-FFF2-40B4-BE49-F238E27FC236}">
                <a16:creationId xmlns:a16="http://schemas.microsoft.com/office/drawing/2014/main" id="{DFBBA49C-F52C-4DF5-97C3-1E373625C25A}"/>
              </a:ext>
            </a:extLst>
          </p:cNvPr>
          <p:cNvSpPr>
            <a:spLocks noGrp="1"/>
          </p:cNvSpPr>
          <p:nvPr>
            <p:ph type="ftr" sz="quarter" idx="3"/>
          </p:nvPr>
        </p:nvSpPr>
        <p:spPr>
          <a:xfrm>
            <a:off x="8791074" y="6352598"/>
            <a:ext cx="3245350" cy="365125"/>
          </a:xfrm>
          <a:prstGeom prst="rect">
            <a:avLst/>
          </a:prstGeom>
        </p:spPr>
        <p:txBody>
          <a:bodyPr vert="horz" lIns="91440" tIns="45720" rIns="91440" bIns="45720" rtlCol="0" anchor="ctr"/>
          <a:lstStyle>
            <a:lvl1pPr algn="ctr" defTabSz="363600">
              <a:defRPr sz="1600" b="0">
                <a:solidFill>
                  <a:schemeClr val="bg1"/>
                </a:solidFill>
              </a:defRPr>
            </a:lvl1pPr>
          </a:lstStyle>
          <a:p>
            <a:r>
              <a:rPr lang="de-DE"/>
              <a:t>Valentin Schwind</a:t>
            </a:r>
            <a:endParaRPr lang="de-DE" dirty="0"/>
          </a:p>
        </p:txBody>
      </p:sp>
      <p:sp>
        <p:nvSpPr>
          <p:cNvPr id="22" name="Foliennummernplatzhalter 21">
            <a:extLst>
              <a:ext uri="{FF2B5EF4-FFF2-40B4-BE49-F238E27FC236}">
                <a16:creationId xmlns:a16="http://schemas.microsoft.com/office/drawing/2014/main" id="{60C13802-11A0-4808-BF6B-86CEA24AB3A0}"/>
              </a:ext>
            </a:extLst>
          </p:cNvPr>
          <p:cNvSpPr>
            <a:spLocks noGrp="1"/>
          </p:cNvSpPr>
          <p:nvPr>
            <p:ph type="sldNum" sz="quarter" idx="4"/>
          </p:nvPr>
        </p:nvSpPr>
        <p:spPr>
          <a:xfrm>
            <a:off x="7686675" y="6359905"/>
            <a:ext cx="783138" cy="365125"/>
          </a:xfrm>
          <a:prstGeom prst="rect">
            <a:avLst/>
          </a:prstGeom>
        </p:spPr>
        <p:txBody>
          <a:bodyPr vert="horz" lIns="91440" tIns="45720" rIns="91440" bIns="45720" rtlCol="0" anchor="ctr"/>
          <a:lstStyle>
            <a:lvl1pPr algn="r">
              <a:defRPr sz="1600" b="0">
                <a:solidFill>
                  <a:schemeClr val="bg1"/>
                </a:solidFill>
              </a:defRPr>
            </a:lvl1pPr>
          </a:lstStyle>
          <a:p>
            <a:fld id="{C564DEAC-083F-4EA1-9D67-84BB3A537A3E}" type="slidenum">
              <a:rPr lang="de-DE" smtClean="0"/>
              <a:pPr/>
              <a:t>‹#›</a:t>
            </a:fld>
            <a:endParaRPr lang="de-DE" dirty="0"/>
          </a:p>
        </p:txBody>
      </p:sp>
    </p:spTree>
    <p:extLst>
      <p:ext uri="{BB962C8B-B14F-4D97-AF65-F5344CB8AC3E}">
        <p14:creationId xmlns:p14="http://schemas.microsoft.com/office/powerpoint/2010/main" val="73755687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3" r:id="rId3"/>
    <p:sldLayoutId id="2147483662" r:id="rId4"/>
    <p:sldLayoutId id="2147483651" r:id="rId5"/>
    <p:sldLayoutId id="2147483655" r:id="rId6"/>
    <p:sldLayoutId id="2147483682" r:id="rId7"/>
    <p:sldLayoutId id="2147483657" r:id="rId8"/>
    <p:sldLayoutId id="2147483660" r:id="rId9"/>
    <p:sldLayoutId id="2147483661" r:id="rId10"/>
    <p:sldLayoutId id="2147483680" r:id="rId11"/>
    <p:sldLayoutId id="2147483681" r:id="rId12"/>
  </p:sldLayoutIdLst>
  <p:hf hdr="0" dt="0"/>
  <p:txStyles>
    <p:titleStyle>
      <a:lvl1pPr algn="l" defTabSz="914400" rtl="0" eaLnBrk="1" latinLnBrk="0" hangingPunct="1">
        <a:lnSpc>
          <a:spcPct val="90000"/>
        </a:lnSpc>
        <a:spcBef>
          <a:spcPct val="0"/>
        </a:spcBef>
        <a:buNone/>
        <a:defRPr sz="3200" b="1" kern="1200">
          <a:solidFill>
            <a:schemeClr val="tx1"/>
          </a:solidFill>
          <a:latin typeface="Arial" panose="020B0604020202020204" pitchFamily="34" charset="0"/>
          <a:ea typeface="+mj-ea"/>
          <a:cs typeface="Arial" panose="020B0604020202020204" pitchFamily="34" charset="0"/>
        </a:defRPr>
      </a:lvl1pPr>
    </p:titleStyle>
    <p:bodyStyle>
      <a:lvl1pPr marL="285750" marR="0" indent="-285750" algn="l" defTabSz="284400" rtl="0" eaLnBrk="1" fontAlgn="auto" latinLnBrk="0" hangingPunct="1">
        <a:lnSpc>
          <a:spcPct val="90000"/>
        </a:lnSpc>
        <a:spcBef>
          <a:spcPts val="500"/>
        </a:spcBef>
        <a:spcAft>
          <a:spcPts val="600"/>
        </a:spcAft>
        <a:buClr>
          <a:srgbClr val="00B0F0"/>
        </a:buClr>
        <a:buSzPts val="2400"/>
        <a:buFont typeface="Wingdings" panose="05000000000000000000" pitchFamily="2" charset="2"/>
        <a:buChar char="§"/>
        <a:tabLst/>
        <a:defRPr lang="en-US" sz="2200" kern="1200" noProof="0" dirty="0">
          <a:solidFill>
            <a:schemeClr val="tx1"/>
          </a:solidFill>
          <a:latin typeface="Arial" panose="020B0604020202020204" pitchFamily="34" charset="0"/>
          <a:ea typeface="+mn-ea"/>
          <a:cs typeface="Arial" panose="020B0604020202020204" pitchFamily="34" charset="0"/>
        </a:defRPr>
      </a:lvl1pPr>
      <a:lvl2pPr marL="538163" indent="-180975" algn="l" defTabSz="914400" rtl="0" eaLnBrk="1" latinLnBrk="0" hangingPunct="1">
        <a:lnSpc>
          <a:spcPct val="90000"/>
        </a:lnSpc>
        <a:spcBef>
          <a:spcPts val="500"/>
        </a:spcBef>
        <a:spcAft>
          <a:spcPts val="600"/>
        </a:spcAft>
        <a:buClr>
          <a:srgbClr val="00B0F0"/>
        </a:buClr>
        <a:buFont typeface="Wingdings" panose="05000000000000000000" pitchFamily="2" charset="2"/>
        <a:buChar char="§"/>
        <a:defRPr sz="2000" kern="1200">
          <a:solidFill>
            <a:schemeClr val="tx1"/>
          </a:solidFill>
          <a:latin typeface="Arial" panose="020B0604020202020204" pitchFamily="34" charset="0"/>
          <a:ea typeface="+mn-ea"/>
          <a:cs typeface="Arial" panose="020B0604020202020204" pitchFamily="34" charset="0"/>
        </a:defRPr>
      </a:lvl2pPr>
      <a:lvl3pPr marL="808038" indent="-180975" algn="l" defTabSz="914400" rtl="0" eaLnBrk="1" latinLnBrk="0" hangingPunct="1">
        <a:lnSpc>
          <a:spcPct val="90000"/>
        </a:lnSpc>
        <a:spcBef>
          <a:spcPts val="500"/>
        </a:spcBef>
        <a:spcAft>
          <a:spcPts val="600"/>
        </a:spcAft>
        <a:buClr>
          <a:srgbClr val="00B0F0"/>
        </a:buClr>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3pPr>
      <a:lvl4pPr marL="1077913" indent="-182563" algn="l" defTabSz="914400" rtl="0" eaLnBrk="1" latinLnBrk="0" hangingPunct="1">
        <a:lnSpc>
          <a:spcPct val="90000"/>
        </a:lnSpc>
        <a:spcBef>
          <a:spcPts val="500"/>
        </a:spcBef>
        <a:spcAft>
          <a:spcPts val="600"/>
        </a:spcAft>
        <a:buClr>
          <a:srgbClr val="00B0F0"/>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1346200" indent="-180975" algn="l" defTabSz="914400" rtl="0" eaLnBrk="1" latinLnBrk="0" hangingPunct="1">
        <a:lnSpc>
          <a:spcPct val="90000"/>
        </a:lnSpc>
        <a:spcBef>
          <a:spcPts val="500"/>
        </a:spcBef>
        <a:spcAft>
          <a:spcPts val="600"/>
        </a:spcAft>
        <a:buClr>
          <a:srgbClr val="00B0F0"/>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38" userDrawn="1">
          <p15:clr>
            <a:srgbClr val="F26B43"/>
          </p15:clr>
        </p15:guide>
        <p15:guide id="2" pos="7582" userDrawn="1">
          <p15:clr>
            <a:srgbClr val="F26B43"/>
          </p15:clr>
        </p15:guide>
        <p15:guide id="3" pos="2933" userDrawn="1">
          <p15:clr>
            <a:srgbClr val="F26B43"/>
          </p15:clr>
        </p15:guide>
        <p15:guide id="4" pos="5450" userDrawn="1">
          <p15:clr>
            <a:srgbClr val="F26B43"/>
          </p15:clr>
        </p15:guide>
        <p15:guide id="5" orient="horz" pos="2500" userDrawn="1">
          <p15:clr>
            <a:srgbClr val="F26B43"/>
          </p15:clr>
        </p15:guide>
        <p15:guide id="6" orient="horz" pos="3929" userDrawn="1">
          <p15:clr>
            <a:srgbClr val="F26B43"/>
          </p15:clr>
        </p15:guide>
        <p15:guide id="7" orient="horz" pos="3997" userDrawn="1">
          <p15:clr>
            <a:srgbClr val="F26B43"/>
          </p15:clr>
        </p15:guide>
        <p15:guide id="8" orient="horz" pos="73" userDrawn="1">
          <p15:clr>
            <a:srgbClr val="F26B43"/>
          </p15:clr>
        </p15:guide>
        <p15:guide id="9" orient="horz" pos="686" userDrawn="1">
          <p15:clr>
            <a:srgbClr val="F26B43"/>
          </p15:clr>
        </p15:guide>
        <p15:guide id="10" orient="horz" pos="1003" userDrawn="1">
          <p15:clr>
            <a:srgbClr val="F26B43"/>
          </p15:clr>
        </p15:guide>
        <p15:guide id="11" pos="7242" userDrawn="1">
          <p15:clr>
            <a:srgbClr val="F26B43"/>
          </p15:clr>
        </p15:guide>
        <p15:guide id="12" orient="horz" pos="799" userDrawn="1">
          <p15:clr>
            <a:srgbClr val="F26B43"/>
          </p15:clr>
        </p15:guide>
        <p15:guide id="13" orient="horz" pos="3861"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sv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hyperlink" Target="https://www.easterbrook.ca/steve/2010/01/how-to-write-a-scientific-abstract-in-six-easy-steps/"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hyperlink" Target="http://statistics-help-for-students.com/"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hyperlink" Target="http://mikemeredith.net/blog/1303_Comparison_of_confidence_intervals.htm" TargetMode="External"/><Relationship Id="rId2" Type="http://schemas.openxmlformats.org/officeDocument/2006/relationships/image" Target="../media/image25.gi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hyperlink" Target="https://journals.plos.org/ploscompbiol/article?id=10.1371/journal.pcbi.1003833" TargetMode="External"/><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hyperlink" Target="https://journals.plos.org/ploscompbiol/article?id=10.1371/journal.pcbi.1003833" TargetMode="External"/><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hyperlink" Target="https://journals.plos.org/ploscompbiol/article?id=10.1371/journal.pcbi.1003833" TargetMode="External"/><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hyperlink" Target="https://www.somersault1824.com/tips-for-designing-scientific-figures-for-color-blind-readers/" TargetMode="External"/><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hyperlink" Target="https://www.somersault1824.com/tips-for-designing-scientific-figures-for-color-blind-readers/" TargetMode="External"/><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hyperlink" Target="https://www.easterbrook.ca/steve/2010/01/how-to-write-a-scientific-abstract-in-six-easy-steps/"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Placeholder 18" descr="A picture containing text&#10;&#10;Description automatically generated">
            <a:extLst>
              <a:ext uri="{FF2B5EF4-FFF2-40B4-BE49-F238E27FC236}">
                <a16:creationId xmlns:a16="http://schemas.microsoft.com/office/drawing/2014/main" id="{41B58D42-F1A8-41F7-A9D3-D93EA0DADE7B}"/>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t="32285" b="32285"/>
          <a:stretch>
            <a:fillRect/>
          </a:stretch>
        </p:blipFill>
        <p:spPr/>
      </p:pic>
      <p:sp>
        <p:nvSpPr>
          <p:cNvPr id="4" name="Title 3">
            <a:extLst>
              <a:ext uri="{FF2B5EF4-FFF2-40B4-BE49-F238E27FC236}">
                <a16:creationId xmlns:a16="http://schemas.microsoft.com/office/drawing/2014/main" id="{F0875452-D548-4EEC-BA89-DE48BBA11484}"/>
              </a:ext>
            </a:extLst>
          </p:cNvPr>
          <p:cNvSpPr>
            <a:spLocks noGrp="1"/>
          </p:cNvSpPr>
          <p:nvPr>
            <p:ph type="ctrTitle"/>
          </p:nvPr>
        </p:nvSpPr>
        <p:spPr/>
        <p:txBody>
          <a:bodyPr/>
          <a:lstStyle/>
          <a:p>
            <a:r>
              <a:rPr lang="de-DE" dirty="0"/>
              <a:t>Writing a Scientific Report</a:t>
            </a:r>
          </a:p>
        </p:txBody>
      </p:sp>
      <p:sp>
        <p:nvSpPr>
          <p:cNvPr id="25" name="Subtitle 24">
            <a:extLst>
              <a:ext uri="{FF2B5EF4-FFF2-40B4-BE49-F238E27FC236}">
                <a16:creationId xmlns:a16="http://schemas.microsoft.com/office/drawing/2014/main" id="{20068B5F-F6B2-42F3-B417-1D81ACBD0555}"/>
              </a:ext>
            </a:extLst>
          </p:cNvPr>
          <p:cNvSpPr>
            <a:spLocks noGrp="1"/>
          </p:cNvSpPr>
          <p:nvPr>
            <p:ph type="subTitle" idx="1"/>
          </p:nvPr>
        </p:nvSpPr>
        <p:spPr/>
        <p:txBody>
          <a:bodyPr/>
          <a:lstStyle/>
          <a:p>
            <a:endParaRPr lang="de-DE" dirty="0"/>
          </a:p>
        </p:txBody>
      </p:sp>
      <p:sp>
        <p:nvSpPr>
          <p:cNvPr id="30" name="Picture Placeholder 29">
            <a:extLst>
              <a:ext uri="{FF2B5EF4-FFF2-40B4-BE49-F238E27FC236}">
                <a16:creationId xmlns:a16="http://schemas.microsoft.com/office/drawing/2014/main" id="{9B1885C8-2274-47D4-B5BF-2EF2A4D4B7A2}"/>
              </a:ext>
            </a:extLst>
          </p:cNvPr>
          <p:cNvSpPr>
            <a:spLocks noGrp="1"/>
          </p:cNvSpPr>
          <p:nvPr>
            <p:ph type="pic" sz="quarter" idx="15"/>
          </p:nvPr>
        </p:nvSpPr>
        <p:spPr/>
      </p:sp>
      <p:sp>
        <p:nvSpPr>
          <p:cNvPr id="32" name="Picture Placeholder 31">
            <a:extLst>
              <a:ext uri="{FF2B5EF4-FFF2-40B4-BE49-F238E27FC236}">
                <a16:creationId xmlns:a16="http://schemas.microsoft.com/office/drawing/2014/main" id="{F7F846DD-ECAA-42CA-9E89-D3D45AC3583C}"/>
              </a:ext>
            </a:extLst>
          </p:cNvPr>
          <p:cNvSpPr>
            <a:spLocks noGrp="1"/>
          </p:cNvSpPr>
          <p:nvPr>
            <p:ph type="pic" sz="quarter" idx="16"/>
          </p:nvPr>
        </p:nvSpPr>
        <p:spPr/>
      </p:sp>
      <p:sp>
        <p:nvSpPr>
          <p:cNvPr id="33" name="Picture Placeholder 32">
            <a:extLst>
              <a:ext uri="{FF2B5EF4-FFF2-40B4-BE49-F238E27FC236}">
                <a16:creationId xmlns:a16="http://schemas.microsoft.com/office/drawing/2014/main" id="{21CE49B3-3CCA-4EC2-8C07-DC597B89AB94}"/>
              </a:ext>
            </a:extLst>
          </p:cNvPr>
          <p:cNvSpPr>
            <a:spLocks noGrp="1"/>
          </p:cNvSpPr>
          <p:nvPr>
            <p:ph type="pic" sz="quarter" idx="17"/>
          </p:nvPr>
        </p:nvSpPr>
        <p:spPr/>
      </p:sp>
      <p:sp>
        <p:nvSpPr>
          <p:cNvPr id="7" name="Text Placeholder 6">
            <a:extLst>
              <a:ext uri="{FF2B5EF4-FFF2-40B4-BE49-F238E27FC236}">
                <a16:creationId xmlns:a16="http://schemas.microsoft.com/office/drawing/2014/main" id="{3D6A52E9-D2F7-4276-AA42-83B9923BA668}"/>
              </a:ext>
            </a:extLst>
          </p:cNvPr>
          <p:cNvSpPr>
            <a:spLocks noGrp="1"/>
          </p:cNvSpPr>
          <p:nvPr>
            <p:ph type="body" sz="quarter" idx="21"/>
          </p:nvPr>
        </p:nvSpPr>
        <p:spPr>
          <a:xfrm>
            <a:off x="1855881" y="6356350"/>
            <a:ext cx="6558545" cy="406194"/>
          </a:xfrm>
        </p:spPr>
        <p:txBody>
          <a:bodyPr>
            <a:normAutofit fontScale="92500" lnSpcReduction="10000"/>
          </a:bodyPr>
          <a:lstStyle/>
          <a:p>
            <a:r>
              <a:rPr lang="en-US" dirty="0"/>
              <a:t>The following content is licensed under a Creative Commons Attribution 4.0 International license (CC BY-SA 4.0)</a:t>
            </a:r>
          </a:p>
        </p:txBody>
      </p:sp>
      <p:sp>
        <p:nvSpPr>
          <p:cNvPr id="34" name="Picture Placeholder 33">
            <a:extLst>
              <a:ext uri="{FF2B5EF4-FFF2-40B4-BE49-F238E27FC236}">
                <a16:creationId xmlns:a16="http://schemas.microsoft.com/office/drawing/2014/main" id="{EABC5506-A95D-45F2-B06B-46B3EA98FAB0}"/>
              </a:ext>
            </a:extLst>
          </p:cNvPr>
          <p:cNvSpPr>
            <a:spLocks noGrp="1"/>
          </p:cNvSpPr>
          <p:nvPr>
            <p:ph type="pic" sz="quarter" idx="25"/>
          </p:nvPr>
        </p:nvSpPr>
        <p:spPr/>
      </p:sp>
      <p:sp>
        <p:nvSpPr>
          <p:cNvPr id="28" name="Fußzeilenplatzhalter 27">
            <a:extLst>
              <a:ext uri="{FF2B5EF4-FFF2-40B4-BE49-F238E27FC236}">
                <a16:creationId xmlns:a16="http://schemas.microsoft.com/office/drawing/2014/main" id="{A14D6A10-FCBD-43C4-9B24-CD6428E5EA65}"/>
              </a:ext>
            </a:extLst>
          </p:cNvPr>
          <p:cNvSpPr>
            <a:spLocks noGrp="1"/>
          </p:cNvSpPr>
          <p:nvPr>
            <p:ph type="ftr" sz="quarter" idx="27"/>
          </p:nvPr>
        </p:nvSpPr>
        <p:spPr/>
        <p:txBody>
          <a:bodyPr/>
          <a:lstStyle/>
          <a:p>
            <a:r>
              <a:rPr lang="de-DE"/>
              <a:t>Valentin Schwind</a:t>
            </a:r>
            <a:endParaRPr lang="de-DE" dirty="0"/>
          </a:p>
        </p:txBody>
      </p:sp>
      <p:pic>
        <p:nvPicPr>
          <p:cNvPr id="17" name="Picture 2">
            <a:extLst>
              <a:ext uri="{FF2B5EF4-FFF2-40B4-BE49-F238E27FC236}">
                <a16:creationId xmlns:a16="http://schemas.microsoft.com/office/drawing/2014/main" id="{FCA28DB7-A5CF-4C19-9875-070FE4F871EB}"/>
              </a:ext>
            </a:extLst>
          </p:cNvPr>
          <p:cNvPicPr>
            <a:picLocks noChangeAspect="1" noChangeArrowheads="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bwMode="auto">
          <a:xfrm>
            <a:off x="695327" y="6343404"/>
            <a:ext cx="1160554" cy="4061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07743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F00F1B-BFA8-484A-80FF-A148A9D16406}"/>
              </a:ext>
            </a:extLst>
          </p:cNvPr>
          <p:cNvSpPr>
            <a:spLocks noGrp="1"/>
          </p:cNvSpPr>
          <p:nvPr>
            <p:ph type="title"/>
          </p:nvPr>
        </p:nvSpPr>
        <p:spPr/>
        <p:txBody>
          <a:bodyPr/>
          <a:lstStyle/>
          <a:p>
            <a:r>
              <a:rPr lang="de-DE" dirty="0" err="1"/>
              <a:t>Your</a:t>
            </a:r>
            <a:r>
              <a:rPr lang="de-DE" dirty="0"/>
              <a:t> Paper </a:t>
            </a:r>
            <a:r>
              <a:rPr lang="de-DE" dirty="0" err="1"/>
              <a:t>as</a:t>
            </a:r>
            <a:r>
              <a:rPr lang="de-DE" dirty="0"/>
              <a:t> an </a:t>
            </a:r>
            <a:r>
              <a:rPr lang="de-DE" dirty="0" err="1"/>
              <a:t>Hourglass</a:t>
            </a:r>
            <a:endParaRPr lang="de-DE" dirty="0"/>
          </a:p>
        </p:txBody>
      </p:sp>
      <p:sp>
        <p:nvSpPr>
          <p:cNvPr id="3" name="Text Placeholder 2">
            <a:extLst>
              <a:ext uri="{FF2B5EF4-FFF2-40B4-BE49-F238E27FC236}">
                <a16:creationId xmlns:a16="http://schemas.microsoft.com/office/drawing/2014/main" id="{345658F1-2201-4ADA-BD7D-53922AEA389E}"/>
              </a:ext>
            </a:extLst>
          </p:cNvPr>
          <p:cNvSpPr>
            <a:spLocks noGrp="1"/>
          </p:cNvSpPr>
          <p:nvPr>
            <p:ph type="body" sz="quarter" idx="13"/>
          </p:nvPr>
        </p:nvSpPr>
        <p:spPr/>
        <p:txBody>
          <a:bodyPr/>
          <a:lstStyle/>
          <a:p>
            <a:endParaRPr lang="de-DE"/>
          </a:p>
        </p:txBody>
      </p:sp>
      <p:sp>
        <p:nvSpPr>
          <p:cNvPr id="4" name="Text Placeholder 3">
            <a:extLst>
              <a:ext uri="{FF2B5EF4-FFF2-40B4-BE49-F238E27FC236}">
                <a16:creationId xmlns:a16="http://schemas.microsoft.com/office/drawing/2014/main" id="{EE1A9385-65F0-41B1-B372-9558215BCBF7}"/>
              </a:ext>
            </a:extLst>
          </p:cNvPr>
          <p:cNvSpPr>
            <a:spLocks noGrp="1"/>
          </p:cNvSpPr>
          <p:nvPr>
            <p:ph type="body" sz="quarter" idx="15"/>
          </p:nvPr>
        </p:nvSpPr>
        <p:spPr/>
        <p:txBody>
          <a:bodyPr/>
          <a:lstStyle/>
          <a:p>
            <a:endParaRPr lang="de-DE"/>
          </a:p>
        </p:txBody>
      </p:sp>
      <p:sp>
        <p:nvSpPr>
          <p:cNvPr id="5" name="Text Placeholder 4">
            <a:extLst>
              <a:ext uri="{FF2B5EF4-FFF2-40B4-BE49-F238E27FC236}">
                <a16:creationId xmlns:a16="http://schemas.microsoft.com/office/drawing/2014/main" id="{0455246F-CF06-4AB3-8336-E22F02D52150}"/>
              </a:ext>
            </a:extLst>
          </p:cNvPr>
          <p:cNvSpPr>
            <a:spLocks noGrp="1"/>
          </p:cNvSpPr>
          <p:nvPr>
            <p:ph type="body" sz="quarter" idx="21"/>
          </p:nvPr>
        </p:nvSpPr>
        <p:spPr/>
        <p:txBody>
          <a:bodyPr/>
          <a:lstStyle/>
          <a:p>
            <a:r>
              <a:rPr lang="de-DE" dirty="0"/>
              <a:t>Writing a Scientific Report</a:t>
            </a:r>
          </a:p>
        </p:txBody>
      </p:sp>
      <p:sp>
        <p:nvSpPr>
          <p:cNvPr id="6" name="Footer Placeholder 5">
            <a:extLst>
              <a:ext uri="{FF2B5EF4-FFF2-40B4-BE49-F238E27FC236}">
                <a16:creationId xmlns:a16="http://schemas.microsoft.com/office/drawing/2014/main" id="{7F3EB5FC-4513-4783-A6F6-B5BF5F73A1CA}"/>
              </a:ext>
            </a:extLst>
          </p:cNvPr>
          <p:cNvSpPr>
            <a:spLocks noGrp="1"/>
          </p:cNvSpPr>
          <p:nvPr>
            <p:ph type="ftr" sz="quarter" idx="23"/>
          </p:nvPr>
        </p:nvSpPr>
        <p:spPr/>
        <p:txBody>
          <a:bodyPr/>
          <a:lstStyle/>
          <a:p>
            <a:r>
              <a:rPr lang="de-DE"/>
              <a:t>Valentin Schwind</a:t>
            </a:r>
            <a:endParaRPr lang="de-DE" dirty="0"/>
          </a:p>
        </p:txBody>
      </p:sp>
      <p:sp>
        <p:nvSpPr>
          <p:cNvPr id="7" name="Slide Number Placeholder 6">
            <a:extLst>
              <a:ext uri="{FF2B5EF4-FFF2-40B4-BE49-F238E27FC236}">
                <a16:creationId xmlns:a16="http://schemas.microsoft.com/office/drawing/2014/main" id="{B30287A6-DCFE-4645-90D7-DC76A4777A85}"/>
              </a:ext>
            </a:extLst>
          </p:cNvPr>
          <p:cNvSpPr>
            <a:spLocks noGrp="1"/>
          </p:cNvSpPr>
          <p:nvPr>
            <p:ph type="sldNum" sz="quarter" idx="24"/>
          </p:nvPr>
        </p:nvSpPr>
        <p:spPr/>
        <p:txBody>
          <a:bodyPr/>
          <a:lstStyle/>
          <a:p>
            <a:fld id="{C564DEAC-083F-4EA1-9D67-84BB3A537A3E}" type="slidenum">
              <a:rPr lang="de-DE" smtClean="0"/>
              <a:pPr/>
              <a:t>10</a:t>
            </a:fld>
            <a:endParaRPr lang="de-DE" dirty="0"/>
          </a:p>
        </p:txBody>
      </p:sp>
      <p:pic>
        <p:nvPicPr>
          <p:cNvPr id="8" name="Grafik 9">
            <a:extLst>
              <a:ext uri="{FF2B5EF4-FFF2-40B4-BE49-F238E27FC236}">
                <a16:creationId xmlns:a16="http://schemas.microsoft.com/office/drawing/2014/main" id="{44E06D79-4614-4737-997E-B99740A77930}"/>
              </a:ext>
            </a:extLst>
          </p:cNvPr>
          <p:cNvPicPr>
            <a:picLocks noChangeAspect="1"/>
          </p:cNvPicPr>
          <p:nvPr/>
        </p:nvPicPr>
        <p:blipFill>
          <a:blip r:embed="rId2"/>
          <a:stretch>
            <a:fillRect/>
          </a:stretch>
        </p:blipFill>
        <p:spPr>
          <a:xfrm>
            <a:off x="2301888" y="1260178"/>
            <a:ext cx="5384787" cy="4869160"/>
          </a:xfrm>
          <a:prstGeom prst="rect">
            <a:avLst/>
          </a:prstGeom>
        </p:spPr>
      </p:pic>
    </p:spTree>
    <p:extLst>
      <p:ext uri="{BB962C8B-B14F-4D97-AF65-F5344CB8AC3E}">
        <p14:creationId xmlns:p14="http://schemas.microsoft.com/office/powerpoint/2010/main" val="5971809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7EAB38-1E29-487A-B88B-AD0DC5EAFAA2}"/>
              </a:ext>
            </a:extLst>
          </p:cNvPr>
          <p:cNvSpPr>
            <a:spLocks noGrp="1"/>
          </p:cNvSpPr>
          <p:nvPr>
            <p:ph type="title"/>
          </p:nvPr>
        </p:nvSpPr>
        <p:spPr/>
        <p:txBody>
          <a:bodyPr/>
          <a:lstStyle/>
          <a:p>
            <a:r>
              <a:rPr lang="de-DE" dirty="0"/>
              <a:t>The Abstract</a:t>
            </a:r>
          </a:p>
        </p:txBody>
      </p:sp>
      <p:sp>
        <p:nvSpPr>
          <p:cNvPr id="3" name="Text Placeholder 2">
            <a:extLst>
              <a:ext uri="{FF2B5EF4-FFF2-40B4-BE49-F238E27FC236}">
                <a16:creationId xmlns:a16="http://schemas.microsoft.com/office/drawing/2014/main" id="{856ED15E-DAA1-4E67-97B5-B2D95F471A85}"/>
              </a:ext>
            </a:extLst>
          </p:cNvPr>
          <p:cNvSpPr>
            <a:spLocks noGrp="1"/>
          </p:cNvSpPr>
          <p:nvPr>
            <p:ph type="body" sz="quarter" idx="13"/>
          </p:nvPr>
        </p:nvSpPr>
        <p:spPr/>
        <p:txBody>
          <a:bodyPr>
            <a:normAutofit fontScale="77500" lnSpcReduction="20000"/>
          </a:bodyPr>
          <a:lstStyle/>
          <a:p>
            <a:r>
              <a:rPr lang="de-DE" dirty="0"/>
              <a:t>100-200 </a:t>
            </a:r>
            <a:r>
              <a:rPr lang="de-DE" dirty="0" err="1"/>
              <a:t>words</a:t>
            </a:r>
            <a:endParaRPr lang="de-DE" dirty="0"/>
          </a:p>
          <a:p>
            <a:r>
              <a:rPr lang="de-DE" dirty="0" err="1"/>
              <a:t>Briefly</a:t>
            </a:r>
            <a:r>
              <a:rPr lang="de-DE" dirty="0"/>
              <a:t> </a:t>
            </a:r>
            <a:r>
              <a:rPr lang="de-DE" dirty="0" err="1"/>
              <a:t>introduces</a:t>
            </a:r>
            <a:r>
              <a:rPr lang="de-DE" dirty="0"/>
              <a:t> </a:t>
            </a:r>
            <a:r>
              <a:rPr lang="de-DE" dirty="0" err="1"/>
              <a:t>the</a:t>
            </a:r>
            <a:r>
              <a:rPr lang="de-DE" dirty="0"/>
              <a:t> </a:t>
            </a:r>
            <a:r>
              <a:rPr lang="de-DE" dirty="0" err="1"/>
              <a:t>reader</a:t>
            </a:r>
            <a:r>
              <a:rPr lang="de-DE" dirty="0"/>
              <a:t> </a:t>
            </a:r>
            <a:r>
              <a:rPr lang="de-DE" dirty="0" err="1"/>
              <a:t>to</a:t>
            </a:r>
            <a:endParaRPr lang="de-DE" dirty="0"/>
          </a:p>
          <a:p>
            <a:pPr lvl="1"/>
            <a:r>
              <a:rPr lang="de-DE" dirty="0" err="1"/>
              <a:t>Relevance</a:t>
            </a:r>
            <a:endParaRPr lang="de-DE" dirty="0"/>
          </a:p>
          <a:p>
            <a:pPr lvl="1"/>
            <a:r>
              <a:rPr lang="de-DE" dirty="0" err="1"/>
              <a:t>Findings</a:t>
            </a:r>
            <a:r>
              <a:rPr lang="de-DE" dirty="0"/>
              <a:t>, </a:t>
            </a:r>
            <a:r>
              <a:rPr lang="de-DE" dirty="0" err="1"/>
              <a:t>suggestions</a:t>
            </a:r>
            <a:r>
              <a:rPr lang="de-DE" dirty="0"/>
              <a:t>, </a:t>
            </a:r>
            <a:r>
              <a:rPr lang="de-DE" dirty="0" err="1"/>
              <a:t>direction</a:t>
            </a:r>
            <a:r>
              <a:rPr lang="de-DE" dirty="0"/>
              <a:t> </a:t>
            </a:r>
            <a:r>
              <a:rPr lang="de-DE" dirty="0" err="1"/>
              <a:t>by</a:t>
            </a:r>
            <a:r>
              <a:rPr lang="de-DE" dirty="0"/>
              <a:t> </a:t>
            </a:r>
            <a:r>
              <a:rPr lang="de-DE" dirty="0" err="1"/>
              <a:t>previous</a:t>
            </a:r>
            <a:r>
              <a:rPr lang="de-DE" dirty="0"/>
              <a:t> </a:t>
            </a:r>
            <a:r>
              <a:rPr lang="de-DE" dirty="0" err="1"/>
              <a:t>work</a:t>
            </a:r>
            <a:endParaRPr lang="de-DE" dirty="0"/>
          </a:p>
          <a:p>
            <a:pPr lvl="1"/>
            <a:r>
              <a:rPr lang="de-DE" dirty="0"/>
              <a:t>The </a:t>
            </a:r>
            <a:r>
              <a:rPr lang="de-DE" dirty="0" err="1"/>
              <a:t>aims</a:t>
            </a:r>
            <a:r>
              <a:rPr lang="de-DE" dirty="0"/>
              <a:t> </a:t>
            </a:r>
            <a:r>
              <a:rPr lang="de-DE" dirty="0" err="1"/>
              <a:t>of</a:t>
            </a:r>
            <a:r>
              <a:rPr lang="de-DE" dirty="0"/>
              <a:t> </a:t>
            </a:r>
            <a:r>
              <a:rPr lang="de-DE" dirty="0" err="1"/>
              <a:t>the</a:t>
            </a:r>
            <a:r>
              <a:rPr lang="de-DE" dirty="0"/>
              <a:t> </a:t>
            </a:r>
            <a:r>
              <a:rPr lang="de-DE" dirty="0" err="1"/>
              <a:t>study</a:t>
            </a:r>
            <a:endParaRPr lang="de-DE" dirty="0"/>
          </a:p>
          <a:p>
            <a:pPr lvl="1"/>
            <a:r>
              <a:rPr lang="en-US" dirty="0"/>
              <a:t>Method</a:t>
            </a:r>
          </a:p>
          <a:p>
            <a:pPr lvl="1"/>
            <a:r>
              <a:rPr lang="en-US" dirty="0"/>
              <a:t>Findings</a:t>
            </a:r>
          </a:p>
          <a:p>
            <a:pPr lvl="1"/>
            <a:r>
              <a:rPr lang="en-US" dirty="0"/>
              <a:t>Interpretation, Conclusion &amp; Contribution</a:t>
            </a:r>
          </a:p>
          <a:p>
            <a:r>
              <a:rPr lang="en-US" dirty="0"/>
              <a:t>Ideally, each sentence deals about one section in your paper</a:t>
            </a:r>
          </a:p>
          <a:p>
            <a:r>
              <a:rPr lang="en-US" dirty="0"/>
              <a:t>The abstract answers these four questions: </a:t>
            </a:r>
          </a:p>
          <a:p>
            <a:pPr lvl="1"/>
            <a:r>
              <a:rPr lang="en-US" dirty="0"/>
              <a:t>Why did you do this?</a:t>
            </a:r>
          </a:p>
          <a:p>
            <a:pPr lvl="1"/>
            <a:r>
              <a:rPr lang="en-US" dirty="0"/>
              <a:t>What did you do?</a:t>
            </a:r>
          </a:p>
          <a:p>
            <a:pPr lvl="1"/>
            <a:r>
              <a:rPr lang="en-US" dirty="0"/>
              <a:t>What did you find?</a:t>
            </a:r>
          </a:p>
          <a:p>
            <a:pPr lvl="1"/>
            <a:r>
              <a:rPr lang="en-US" dirty="0"/>
              <a:t>What do your findings mean?</a:t>
            </a:r>
          </a:p>
          <a:p>
            <a:endParaRPr lang="de-DE" dirty="0"/>
          </a:p>
        </p:txBody>
      </p:sp>
      <p:sp>
        <p:nvSpPr>
          <p:cNvPr id="4" name="Text Placeholder 3">
            <a:extLst>
              <a:ext uri="{FF2B5EF4-FFF2-40B4-BE49-F238E27FC236}">
                <a16:creationId xmlns:a16="http://schemas.microsoft.com/office/drawing/2014/main" id="{76C47157-9C0E-4F32-8D5B-4CC826A8DF87}"/>
              </a:ext>
            </a:extLst>
          </p:cNvPr>
          <p:cNvSpPr>
            <a:spLocks noGrp="1"/>
          </p:cNvSpPr>
          <p:nvPr>
            <p:ph type="body" sz="quarter" idx="15"/>
          </p:nvPr>
        </p:nvSpPr>
        <p:spPr/>
        <p:txBody>
          <a:bodyPr/>
          <a:lstStyle/>
          <a:p>
            <a:endParaRPr lang="de-DE"/>
          </a:p>
        </p:txBody>
      </p:sp>
      <p:sp>
        <p:nvSpPr>
          <p:cNvPr id="5" name="Text Placeholder 4">
            <a:extLst>
              <a:ext uri="{FF2B5EF4-FFF2-40B4-BE49-F238E27FC236}">
                <a16:creationId xmlns:a16="http://schemas.microsoft.com/office/drawing/2014/main" id="{82B8A998-DCFB-42A9-B62A-7A07DE7554EB}"/>
              </a:ext>
            </a:extLst>
          </p:cNvPr>
          <p:cNvSpPr>
            <a:spLocks noGrp="1"/>
          </p:cNvSpPr>
          <p:nvPr>
            <p:ph type="body" sz="quarter" idx="21"/>
          </p:nvPr>
        </p:nvSpPr>
        <p:spPr/>
        <p:txBody>
          <a:bodyPr/>
          <a:lstStyle/>
          <a:p>
            <a:r>
              <a:rPr lang="de-DE" dirty="0"/>
              <a:t>Writing a Scientific Report</a:t>
            </a:r>
          </a:p>
        </p:txBody>
      </p:sp>
      <p:sp>
        <p:nvSpPr>
          <p:cNvPr id="6" name="Footer Placeholder 5">
            <a:extLst>
              <a:ext uri="{FF2B5EF4-FFF2-40B4-BE49-F238E27FC236}">
                <a16:creationId xmlns:a16="http://schemas.microsoft.com/office/drawing/2014/main" id="{BAD2B0E4-8624-42D1-9275-BB64F692BC03}"/>
              </a:ext>
            </a:extLst>
          </p:cNvPr>
          <p:cNvSpPr>
            <a:spLocks noGrp="1"/>
          </p:cNvSpPr>
          <p:nvPr>
            <p:ph type="ftr" sz="quarter" idx="23"/>
          </p:nvPr>
        </p:nvSpPr>
        <p:spPr/>
        <p:txBody>
          <a:bodyPr/>
          <a:lstStyle/>
          <a:p>
            <a:r>
              <a:rPr lang="de-DE"/>
              <a:t>Valentin Schwind</a:t>
            </a:r>
            <a:endParaRPr lang="de-DE" dirty="0"/>
          </a:p>
        </p:txBody>
      </p:sp>
      <p:sp>
        <p:nvSpPr>
          <p:cNvPr id="7" name="Slide Number Placeholder 6">
            <a:extLst>
              <a:ext uri="{FF2B5EF4-FFF2-40B4-BE49-F238E27FC236}">
                <a16:creationId xmlns:a16="http://schemas.microsoft.com/office/drawing/2014/main" id="{894C4924-F506-4CCF-AD93-BD65303FE304}"/>
              </a:ext>
            </a:extLst>
          </p:cNvPr>
          <p:cNvSpPr>
            <a:spLocks noGrp="1"/>
          </p:cNvSpPr>
          <p:nvPr>
            <p:ph type="sldNum" sz="quarter" idx="24"/>
          </p:nvPr>
        </p:nvSpPr>
        <p:spPr/>
        <p:txBody>
          <a:bodyPr/>
          <a:lstStyle/>
          <a:p>
            <a:fld id="{C564DEAC-083F-4EA1-9D67-84BB3A537A3E}" type="slidenum">
              <a:rPr lang="de-DE" smtClean="0"/>
              <a:pPr/>
              <a:t>11</a:t>
            </a:fld>
            <a:endParaRPr lang="de-DE" dirty="0"/>
          </a:p>
        </p:txBody>
      </p:sp>
    </p:spTree>
    <p:extLst>
      <p:ext uri="{BB962C8B-B14F-4D97-AF65-F5344CB8AC3E}">
        <p14:creationId xmlns:p14="http://schemas.microsoft.com/office/powerpoint/2010/main" val="25786747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BB55C-4F2E-402A-8890-BDCCCF8D25E8}"/>
              </a:ext>
            </a:extLst>
          </p:cNvPr>
          <p:cNvSpPr>
            <a:spLocks noGrp="1"/>
          </p:cNvSpPr>
          <p:nvPr>
            <p:ph type="title"/>
          </p:nvPr>
        </p:nvSpPr>
        <p:spPr/>
        <p:txBody>
          <a:bodyPr/>
          <a:lstStyle/>
          <a:p>
            <a:r>
              <a:rPr lang="de-DE" dirty="0"/>
              <a:t>The Abstract</a:t>
            </a:r>
          </a:p>
        </p:txBody>
      </p:sp>
      <p:sp>
        <p:nvSpPr>
          <p:cNvPr id="3" name="Text Placeholder 2">
            <a:extLst>
              <a:ext uri="{FF2B5EF4-FFF2-40B4-BE49-F238E27FC236}">
                <a16:creationId xmlns:a16="http://schemas.microsoft.com/office/drawing/2014/main" id="{98C93083-551A-49DF-B8B8-B131F1A90C78}"/>
              </a:ext>
            </a:extLst>
          </p:cNvPr>
          <p:cNvSpPr>
            <a:spLocks noGrp="1"/>
          </p:cNvSpPr>
          <p:nvPr>
            <p:ph type="body" sz="quarter" idx="13"/>
          </p:nvPr>
        </p:nvSpPr>
        <p:spPr/>
        <p:txBody>
          <a:bodyPr/>
          <a:lstStyle/>
          <a:p>
            <a:r>
              <a:rPr lang="de-DE" dirty="0" err="1"/>
              <a:t>Reflects</a:t>
            </a:r>
            <a:r>
              <a:rPr lang="de-DE" dirty="0"/>
              <a:t> </a:t>
            </a:r>
            <a:r>
              <a:rPr lang="de-DE" dirty="0" err="1"/>
              <a:t>the</a:t>
            </a:r>
            <a:r>
              <a:rPr lang="de-DE" dirty="0"/>
              <a:t> </a:t>
            </a:r>
            <a:r>
              <a:rPr lang="de-DE" dirty="0" err="1"/>
              <a:t>structure</a:t>
            </a:r>
            <a:r>
              <a:rPr lang="de-DE" dirty="0"/>
              <a:t> </a:t>
            </a:r>
            <a:r>
              <a:rPr lang="de-DE" dirty="0" err="1"/>
              <a:t>of</a:t>
            </a:r>
            <a:r>
              <a:rPr lang="de-DE" dirty="0"/>
              <a:t> </a:t>
            </a:r>
            <a:r>
              <a:rPr lang="de-DE" dirty="0" err="1"/>
              <a:t>the</a:t>
            </a:r>
            <a:r>
              <a:rPr lang="de-DE" dirty="0"/>
              <a:t> </a:t>
            </a:r>
            <a:r>
              <a:rPr lang="de-DE" dirty="0" err="1"/>
              <a:t>paper</a:t>
            </a:r>
            <a:r>
              <a:rPr lang="de-DE" dirty="0"/>
              <a:t>!</a:t>
            </a:r>
          </a:p>
          <a:p>
            <a:pPr lvl="1"/>
            <a:r>
              <a:rPr lang="en-US" dirty="0"/>
              <a:t>Bear in mind that there should be a match between abstract and paper, depending on the conference, journal, </a:t>
            </a:r>
            <a:r>
              <a:rPr lang="en-US" dirty="0" err="1"/>
              <a:t>etc</a:t>
            </a:r>
            <a:r>
              <a:rPr lang="en-US" dirty="0"/>
              <a:t>…</a:t>
            </a:r>
          </a:p>
          <a:p>
            <a:r>
              <a:rPr lang="en-US" dirty="0"/>
              <a:t>Mentions the contribution</a:t>
            </a:r>
          </a:p>
          <a:p>
            <a:pPr lvl="1"/>
            <a:r>
              <a:rPr lang="en-US" dirty="0"/>
              <a:t>How is the contribution articulated? (Which words are used, are there any ‘modulators’, e.g. ‘Perhaps … suggests … might … could …?)</a:t>
            </a:r>
          </a:p>
          <a:p>
            <a:endParaRPr lang="de-DE" dirty="0"/>
          </a:p>
        </p:txBody>
      </p:sp>
      <p:sp>
        <p:nvSpPr>
          <p:cNvPr id="4" name="Text Placeholder 3">
            <a:extLst>
              <a:ext uri="{FF2B5EF4-FFF2-40B4-BE49-F238E27FC236}">
                <a16:creationId xmlns:a16="http://schemas.microsoft.com/office/drawing/2014/main" id="{EBFC7FFC-9364-426B-BB43-155CCEB215EF}"/>
              </a:ext>
            </a:extLst>
          </p:cNvPr>
          <p:cNvSpPr>
            <a:spLocks noGrp="1"/>
          </p:cNvSpPr>
          <p:nvPr>
            <p:ph type="body" sz="quarter" idx="15"/>
          </p:nvPr>
        </p:nvSpPr>
        <p:spPr/>
        <p:txBody>
          <a:bodyPr/>
          <a:lstStyle/>
          <a:p>
            <a:endParaRPr lang="de-DE"/>
          </a:p>
        </p:txBody>
      </p:sp>
      <p:sp>
        <p:nvSpPr>
          <p:cNvPr id="5" name="Text Placeholder 4">
            <a:extLst>
              <a:ext uri="{FF2B5EF4-FFF2-40B4-BE49-F238E27FC236}">
                <a16:creationId xmlns:a16="http://schemas.microsoft.com/office/drawing/2014/main" id="{42AA8BD6-5C8D-498F-B48F-EB19D6EAFE54}"/>
              </a:ext>
            </a:extLst>
          </p:cNvPr>
          <p:cNvSpPr>
            <a:spLocks noGrp="1"/>
          </p:cNvSpPr>
          <p:nvPr>
            <p:ph type="body" sz="quarter" idx="21"/>
          </p:nvPr>
        </p:nvSpPr>
        <p:spPr/>
        <p:txBody>
          <a:bodyPr/>
          <a:lstStyle/>
          <a:p>
            <a:r>
              <a:rPr lang="de-DE" dirty="0"/>
              <a:t>Writing a Scientific Report</a:t>
            </a:r>
          </a:p>
        </p:txBody>
      </p:sp>
      <p:sp>
        <p:nvSpPr>
          <p:cNvPr id="6" name="Footer Placeholder 5">
            <a:extLst>
              <a:ext uri="{FF2B5EF4-FFF2-40B4-BE49-F238E27FC236}">
                <a16:creationId xmlns:a16="http://schemas.microsoft.com/office/drawing/2014/main" id="{DDAE57D9-537E-4A48-BBAC-D1E0DBE93C2D}"/>
              </a:ext>
            </a:extLst>
          </p:cNvPr>
          <p:cNvSpPr>
            <a:spLocks noGrp="1"/>
          </p:cNvSpPr>
          <p:nvPr>
            <p:ph type="ftr" sz="quarter" idx="23"/>
          </p:nvPr>
        </p:nvSpPr>
        <p:spPr/>
        <p:txBody>
          <a:bodyPr/>
          <a:lstStyle/>
          <a:p>
            <a:r>
              <a:rPr lang="de-DE"/>
              <a:t>Valentin Schwind</a:t>
            </a:r>
            <a:endParaRPr lang="de-DE" dirty="0"/>
          </a:p>
        </p:txBody>
      </p:sp>
      <p:sp>
        <p:nvSpPr>
          <p:cNvPr id="7" name="Slide Number Placeholder 6">
            <a:extLst>
              <a:ext uri="{FF2B5EF4-FFF2-40B4-BE49-F238E27FC236}">
                <a16:creationId xmlns:a16="http://schemas.microsoft.com/office/drawing/2014/main" id="{6B7D3860-ABDF-47F1-B55E-C511964C45B2}"/>
              </a:ext>
            </a:extLst>
          </p:cNvPr>
          <p:cNvSpPr>
            <a:spLocks noGrp="1"/>
          </p:cNvSpPr>
          <p:nvPr>
            <p:ph type="sldNum" sz="quarter" idx="24"/>
          </p:nvPr>
        </p:nvSpPr>
        <p:spPr/>
        <p:txBody>
          <a:bodyPr/>
          <a:lstStyle/>
          <a:p>
            <a:fld id="{C564DEAC-083F-4EA1-9D67-84BB3A537A3E}" type="slidenum">
              <a:rPr lang="de-DE" smtClean="0"/>
              <a:pPr/>
              <a:t>12</a:t>
            </a:fld>
            <a:endParaRPr lang="de-DE" dirty="0"/>
          </a:p>
        </p:txBody>
      </p:sp>
    </p:spTree>
    <p:extLst>
      <p:ext uri="{BB962C8B-B14F-4D97-AF65-F5344CB8AC3E}">
        <p14:creationId xmlns:p14="http://schemas.microsoft.com/office/powerpoint/2010/main" val="26831779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DE36F7-683A-4CB6-9CC4-CC58533E48E7}"/>
              </a:ext>
            </a:extLst>
          </p:cNvPr>
          <p:cNvSpPr>
            <a:spLocks noGrp="1"/>
          </p:cNvSpPr>
          <p:nvPr>
            <p:ph type="title"/>
          </p:nvPr>
        </p:nvSpPr>
        <p:spPr/>
        <p:txBody>
          <a:bodyPr/>
          <a:lstStyle/>
          <a:p>
            <a:r>
              <a:rPr lang="de-DE" dirty="0"/>
              <a:t>The Abstract</a:t>
            </a:r>
          </a:p>
        </p:txBody>
      </p:sp>
      <p:sp>
        <p:nvSpPr>
          <p:cNvPr id="3" name="Text Placeholder 2">
            <a:extLst>
              <a:ext uri="{FF2B5EF4-FFF2-40B4-BE49-F238E27FC236}">
                <a16:creationId xmlns:a16="http://schemas.microsoft.com/office/drawing/2014/main" id="{B7854A5F-9428-4F4F-96E4-722034288654}"/>
              </a:ext>
            </a:extLst>
          </p:cNvPr>
          <p:cNvSpPr>
            <a:spLocks noGrp="1"/>
          </p:cNvSpPr>
          <p:nvPr>
            <p:ph type="body" sz="quarter" idx="13"/>
          </p:nvPr>
        </p:nvSpPr>
        <p:spPr/>
        <p:txBody>
          <a:bodyPr>
            <a:normAutofit/>
          </a:bodyPr>
          <a:lstStyle/>
          <a:p>
            <a:pPr marL="457200" indent="-457200">
              <a:buFont typeface="+mj-lt"/>
              <a:buAutoNum type="arabicPeriod"/>
            </a:pPr>
            <a:r>
              <a:rPr lang="en-US" dirty="0"/>
              <a:t>Who are intended readers?</a:t>
            </a:r>
          </a:p>
          <a:p>
            <a:pPr marL="457200" indent="-457200">
              <a:buFont typeface="+mj-lt"/>
              <a:buAutoNum type="arabicPeriod"/>
            </a:pPr>
            <a:r>
              <a:rPr lang="en-US" dirty="0"/>
              <a:t>What did you do?</a:t>
            </a:r>
          </a:p>
          <a:p>
            <a:pPr marL="457200" indent="-457200">
              <a:buFont typeface="+mj-lt"/>
              <a:buAutoNum type="arabicPeriod"/>
            </a:pPr>
            <a:r>
              <a:rPr lang="en-US" dirty="0"/>
              <a:t>Why did you do it?</a:t>
            </a:r>
          </a:p>
          <a:p>
            <a:pPr marL="457200" indent="-457200">
              <a:buFont typeface="+mj-lt"/>
              <a:buAutoNum type="arabicPeriod"/>
            </a:pPr>
            <a:r>
              <a:rPr lang="en-US" dirty="0"/>
              <a:t>What happened? </a:t>
            </a:r>
          </a:p>
          <a:p>
            <a:pPr marL="457200" indent="-457200">
              <a:buFont typeface="+mj-lt"/>
              <a:buAutoNum type="arabicPeriod"/>
            </a:pPr>
            <a:r>
              <a:rPr lang="en-US" dirty="0"/>
              <a:t>What do results mean in theory? </a:t>
            </a:r>
          </a:p>
          <a:p>
            <a:pPr marL="457200" indent="-457200">
              <a:buFont typeface="+mj-lt"/>
              <a:buAutoNum type="arabicPeriod"/>
            </a:pPr>
            <a:r>
              <a:rPr lang="en-US" dirty="0"/>
              <a:t>What do results mean in practice? </a:t>
            </a:r>
          </a:p>
          <a:p>
            <a:pPr marL="457200" indent="-457200">
              <a:buFont typeface="+mj-lt"/>
              <a:buAutoNum type="arabicPeriod"/>
            </a:pPr>
            <a:r>
              <a:rPr lang="en-US" dirty="0"/>
              <a:t>What is the key benefit for readers?</a:t>
            </a:r>
          </a:p>
          <a:p>
            <a:pPr marL="457200" indent="-457200">
              <a:buFont typeface="+mj-lt"/>
              <a:buAutoNum type="arabicPeriod"/>
            </a:pPr>
            <a:r>
              <a:rPr lang="en-US" dirty="0"/>
              <a:t>What remains unresolved?</a:t>
            </a:r>
          </a:p>
          <a:p>
            <a:pPr marL="0" indent="0">
              <a:buNone/>
            </a:pPr>
            <a:endParaRPr lang="en-US" dirty="0"/>
          </a:p>
          <a:p>
            <a:endParaRPr lang="de-DE" dirty="0"/>
          </a:p>
        </p:txBody>
      </p:sp>
      <p:sp>
        <p:nvSpPr>
          <p:cNvPr id="4" name="Text Placeholder 3">
            <a:extLst>
              <a:ext uri="{FF2B5EF4-FFF2-40B4-BE49-F238E27FC236}">
                <a16:creationId xmlns:a16="http://schemas.microsoft.com/office/drawing/2014/main" id="{57A656FE-A882-49D0-8B4D-C0F09C6D1AA6}"/>
              </a:ext>
            </a:extLst>
          </p:cNvPr>
          <p:cNvSpPr>
            <a:spLocks noGrp="1"/>
          </p:cNvSpPr>
          <p:nvPr>
            <p:ph type="body" sz="quarter" idx="15"/>
          </p:nvPr>
        </p:nvSpPr>
        <p:spPr/>
        <p:txBody>
          <a:bodyPr/>
          <a:lstStyle/>
          <a:p>
            <a:endParaRPr lang="de-DE"/>
          </a:p>
        </p:txBody>
      </p:sp>
      <p:sp>
        <p:nvSpPr>
          <p:cNvPr id="5" name="Text Placeholder 4">
            <a:extLst>
              <a:ext uri="{FF2B5EF4-FFF2-40B4-BE49-F238E27FC236}">
                <a16:creationId xmlns:a16="http://schemas.microsoft.com/office/drawing/2014/main" id="{B5E50E4A-A854-4A2E-A269-6DF90CECFB49}"/>
              </a:ext>
            </a:extLst>
          </p:cNvPr>
          <p:cNvSpPr>
            <a:spLocks noGrp="1"/>
          </p:cNvSpPr>
          <p:nvPr>
            <p:ph type="body" sz="quarter" idx="21"/>
          </p:nvPr>
        </p:nvSpPr>
        <p:spPr/>
        <p:txBody>
          <a:bodyPr/>
          <a:lstStyle/>
          <a:p>
            <a:r>
              <a:rPr lang="de-DE" dirty="0"/>
              <a:t>Writing a Scientific Report</a:t>
            </a:r>
          </a:p>
        </p:txBody>
      </p:sp>
      <p:sp>
        <p:nvSpPr>
          <p:cNvPr id="6" name="Footer Placeholder 5">
            <a:extLst>
              <a:ext uri="{FF2B5EF4-FFF2-40B4-BE49-F238E27FC236}">
                <a16:creationId xmlns:a16="http://schemas.microsoft.com/office/drawing/2014/main" id="{EFAF1B39-EB17-46AE-BADA-3F7F1B9A7350}"/>
              </a:ext>
            </a:extLst>
          </p:cNvPr>
          <p:cNvSpPr>
            <a:spLocks noGrp="1"/>
          </p:cNvSpPr>
          <p:nvPr>
            <p:ph type="ftr" sz="quarter" idx="23"/>
          </p:nvPr>
        </p:nvSpPr>
        <p:spPr/>
        <p:txBody>
          <a:bodyPr/>
          <a:lstStyle/>
          <a:p>
            <a:r>
              <a:rPr lang="de-DE"/>
              <a:t>Valentin Schwind</a:t>
            </a:r>
            <a:endParaRPr lang="de-DE" dirty="0"/>
          </a:p>
        </p:txBody>
      </p:sp>
      <p:sp>
        <p:nvSpPr>
          <p:cNvPr id="7" name="Slide Number Placeholder 6">
            <a:extLst>
              <a:ext uri="{FF2B5EF4-FFF2-40B4-BE49-F238E27FC236}">
                <a16:creationId xmlns:a16="http://schemas.microsoft.com/office/drawing/2014/main" id="{9C6667F4-DE0D-44B8-9A3A-7578C902C665}"/>
              </a:ext>
            </a:extLst>
          </p:cNvPr>
          <p:cNvSpPr>
            <a:spLocks noGrp="1"/>
          </p:cNvSpPr>
          <p:nvPr>
            <p:ph type="sldNum" sz="quarter" idx="24"/>
          </p:nvPr>
        </p:nvSpPr>
        <p:spPr/>
        <p:txBody>
          <a:bodyPr/>
          <a:lstStyle/>
          <a:p>
            <a:fld id="{C564DEAC-083F-4EA1-9D67-84BB3A537A3E}" type="slidenum">
              <a:rPr lang="de-DE" smtClean="0"/>
              <a:pPr/>
              <a:t>13</a:t>
            </a:fld>
            <a:endParaRPr lang="de-DE" dirty="0"/>
          </a:p>
        </p:txBody>
      </p:sp>
    </p:spTree>
    <p:extLst>
      <p:ext uri="{BB962C8B-B14F-4D97-AF65-F5344CB8AC3E}">
        <p14:creationId xmlns:p14="http://schemas.microsoft.com/office/powerpoint/2010/main" val="38632496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556F2C-9810-403A-BC25-D2184C7F4A1B}"/>
              </a:ext>
            </a:extLst>
          </p:cNvPr>
          <p:cNvSpPr>
            <a:spLocks noGrp="1"/>
          </p:cNvSpPr>
          <p:nvPr>
            <p:ph type="title"/>
          </p:nvPr>
        </p:nvSpPr>
        <p:spPr/>
        <p:txBody>
          <a:bodyPr/>
          <a:lstStyle/>
          <a:p>
            <a:r>
              <a:rPr lang="en-US" dirty="0"/>
              <a:t>6 Sentences</a:t>
            </a:r>
            <a:endParaRPr lang="de-DE" dirty="0"/>
          </a:p>
        </p:txBody>
      </p:sp>
      <p:sp>
        <p:nvSpPr>
          <p:cNvPr id="3" name="Text Placeholder 2">
            <a:extLst>
              <a:ext uri="{FF2B5EF4-FFF2-40B4-BE49-F238E27FC236}">
                <a16:creationId xmlns:a16="http://schemas.microsoft.com/office/drawing/2014/main" id="{4A50E8D9-82CF-4D96-8691-3346D6CF4A6F}"/>
              </a:ext>
            </a:extLst>
          </p:cNvPr>
          <p:cNvSpPr>
            <a:spLocks noGrp="1"/>
          </p:cNvSpPr>
          <p:nvPr>
            <p:ph type="body" sz="quarter" idx="13"/>
          </p:nvPr>
        </p:nvSpPr>
        <p:spPr/>
        <p:txBody>
          <a:bodyPr>
            <a:normAutofit/>
          </a:bodyPr>
          <a:lstStyle/>
          <a:p>
            <a:pPr marL="457200" indent="-457200">
              <a:buFont typeface="+mj-lt"/>
              <a:buAutoNum type="arabicPeriod"/>
            </a:pPr>
            <a:r>
              <a:rPr lang="en-US" dirty="0"/>
              <a:t>Introduction. What’s the topic? </a:t>
            </a:r>
          </a:p>
          <a:p>
            <a:pPr marL="457200" indent="-457200">
              <a:buFont typeface="+mj-lt"/>
              <a:buAutoNum type="arabicPeriod"/>
            </a:pPr>
            <a:r>
              <a:rPr lang="en-US" dirty="0"/>
              <a:t>State the problem you tackle</a:t>
            </a:r>
          </a:p>
          <a:p>
            <a:pPr marL="457200" indent="-457200">
              <a:buFont typeface="+mj-lt"/>
              <a:buAutoNum type="arabicPeriod"/>
            </a:pPr>
            <a:r>
              <a:rPr lang="en-US" dirty="0"/>
              <a:t>Summarize why nobody else has adequately answered the research question yet</a:t>
            </a:r>
          </a:p>
          <a:p>
            <a:pPr marL="457200" indent="-457200">
              <a:buFont typeface="+mj-lt"/>
              <a:buAutoNum type="arabicPeriod"/>
            </a:pPr>
            <a:r>
              <a:rPr lang="en-US" dirty="0"/>
              <a:t>Explain how you tackled the research question</a:t>
            </a:r>
          </a:p>
          <a:p>
            <a:pPr marL="457200" indent="-457200">
              <a:buFont typeface="+mj-lt"/>
              <a:buAutoNum type="arabicPeriod"/>
            </a:pPr>
            <a:r>
              <a:rPr lang="en-US" dirty="0"/>
              <a:t>How did you go about doing the research that follows from your big idea</a:t>
            </a:r>
          </a:p>
          <a:p>
            <a:pPr marL="457200" indent="-457200">
              <a:buFont typeface="+mj-lt"/>
              <a:buAutoNum type="arabicPeriod"/>
            </a:pPr>
            <a:r>
              <a:rPr lang="en-US" dirty="0"/>
              <a:t>What’s the key impact of your research? </a:t>
            </a:r>
          </a:p>
          <a:p>
            <a:pPr marL="0" indent="0">
              <a:buNone/>
            </a:pPr>
            <a:r>
              <a:rPr lang="en-US" dirty="0"/>
              <a:t>Look into: “How to write a scientific abstract”</a:t>
            </a:r>
            <a:r>
              <a:rPr lang="de-DE" dirty="0"/>
              <a:t> </a:t>
            </a:r>
            <a:r>
              <a:rPr lang="de-DE" dirty="0">
                <a:hlinkClick r:id="rId2"/>
              </a:rPr>
              <a:t>https://www.easterbrook.ca/steve/2010/01/how-to-write-a-scientific-abstract-in-six-easy-steps/</a:t>
            </a:r>
            <a:endParaRPr lang="en-US" dirty="0"/>
          </a:p>
          <a:p>
            <a:pPr marL="457200" indent="-457200">
              <a:buFont typeface="+mj-lt"/>
              <a:buAutoNum type="arabicPeriod"/>
            </a:pPr>
            <a:endParaRPr lang="de-DE" dirty="0"/>
          </a:p>
        </p:txBody>
      </p:sp>
      <p:sp>
        <p:nvSpPr>
          <p:cNvPr id="4" name="Text Placeholder 3">
            <a:extLst>
              <a:ext uri="{FF2B5EF4-FFF2-40B4-BE49-F238E27FC236}">
                <a16:creationId xmlns:a16="http://schemas.microsoft.com/office/drawing/2014/main" id="{ACDADE8D-81EE-44A5-81D2-40EFFCE2D7A5}"/>
              </a:ext>
            </a:extLst>
          </p:cNvPr>
          <p:cNvSpPr>
            <a:spLocks noGrp="1"/>
          </p:cNvSpPr>
          <p:nvPr>
            <p:ph type="body" sz="quarter" idx="15"/>
          </p:nvPr>
        </p:nvSpPr>
        <p:spPr/>
        <p:txBody>
          <a:bodyPr/>
          <a:lstStyle/>
          <a:p>
            <a:endParaRPr lang="de-DE"/>
          </a:p>
        </p:txBody>
      </p:sp>
      <p:sp>
        <p:nvSpPr>
          <p:cNvPr id="5" name="Text Placeholder 4">
            <a:extLst>
              <a:ext uri="{FF2B5EF4-FFF2-40B4-BE49-F238E27FC236}">
                <a16:creationId xmlns:a16="http://schemas.microsoft.com/office/drawing/2014/main" id="{5D2065BB-61EF-4A84-BBB4-2283977A6B48}"/>
              </a:ext>
            </a:extLst>
          </p:cNvPr>
          <p:cNvSpPr>
            <a:spLocks noGrp="1"/>
          </p:cNvSpPr>
          <p:nvPr>
            <p:ph type="body" sz="quarter" idx="21"/>
          </p:nvPr>
        </p:nvSpPr>
        <p:spPr/>
        <p:txBody>
          <a:bodyPr/>
          <a:lstStyle/>
          <a:p>
            <a:r>
              <a:rPr lang="de-DE" dirty="0"/>
              <a:t>Writing a Scientific Report</a:t>
            </a:r>
          </a:p>
          <a:p>
            <a:endParaRPr lang="de-DE" dirty="0"/>
          </a:p>
        </p:txBody>
      </p:sp>
      <p:sp>
        <p:nvSpPr>
          <p:cNvPr id="6" name="Footer Placeholder 5">
            <a:extLst>
              <a:ext uri="{FF2B5EF4-FFF2-40B4-BE49-F238E27FC236}">
                <a16:creationId xmlns:a16="http://schemas.microsoft.com/office/drawing/2014/main" id="{20A07964-361B-4587-B59B-4053EA7873BF}"/>
              </a:ext>
            </a:extLst>
          </p:cNvPr>
          <p:cNvSpPr>
            <a:spLocks noGrp="1"/>
          </p:cNvSpPr>
          <p:nvPr>
            <p:ph type="ftr" sz="quarter" idx="23"/>
          </p:nvPr>
        </p:nvSpPr>
        <p:spPr/>
        <p:txBody>
          <a:bodyPr/>
          <a:lstStyle/>
          <a:p>
            <a:r>
              <a:rPr lang="de-DE"/>
              <a:t>Valentin Schwind</a:t>
            </a:r>
            <a:endParaRPr lang="de-DE" dirty="0"/>
          </a:p>
        </p:txBody>
      </p:sp>
      <p:sp>
        <p:nvSpPr>
          <p:cNvPr id="7" name="Slide Number Placeholder 6">
            <a:extLst>
              <a:ext uri="{FF2B5EF4-FFF2-40B4-BE49-F238E27FC236}">
                <a16:creationId xmlns:a16="http://schemas.microsoft.com/office/drawing/2014/main" id="{0E611BB9-42D1-4E46-A2E7-69DECA71C344}"/>
              </a:ext>
            </a:extLst>
          </p:cNvPr>
          <p:cNvSpPr>
            <a:spLocks noGrp="1"/>
          </p:cNvSpPr>
          <p:nvPr>
            <p:ph type="sldNum" sz="quarter" idx="24"/>
          </p:nvPr>
        </p:nvSpPr>
        <p:spPr/>
        <p:txBody>
          <a:bodyPr/>
          <a:lstStyle/>
          <a:p>
            <a:fld id="{C564DEAC-083F-4EA1-9D67-84BB3A537A3E}" type="slidenum">
              <a:rPr lang="de-DE" smtClean="0"/>
              <a:pPr/>
              <a:t>14</a:t>
            </a:fld>
            <a:endParaRPr lang="de-DE" dirty="0"/>
          </a:p>
        </p:txBody>
      </p:sp>
    </p:spTree>
    <p:extLst>
      <p:ext uri="{BB962C8B-B14F-4D97-AF65-F5344CB8AC3E}">
        <p14:creationId xmlns:p14="http://schemas.microsoft.com/office/powerpoint/2010/main" val="32997426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4F57AF-13C7-470C-A4B1-D3355D852130}"/>
              </a:ext>
            </a:extLst>
          </p:cNvPr>
          <p:cNvSpPr>
            <a:spLocks noGrp="1"/>
          </p:cNvSpPr>
          <p:nvPr>
            <p:ph type="title"/>
          </p:nvPr>
        </p:nvSpPr>
        <p:spPr/>
        <p:txBody>
          <a:bodyPr/>
          <a:lstStyle/>
          <a:p>
            <a:r>
              <a:rPr lang="de-DE" dirty="0" err="1"/>
              <a:t>Example</a:t>
            </a:r>
            <a:r>
              <a:rPr lang="de-DE" dirty="0"/>
              <a:t>: Abstract</a:t>
            </a:r>
          </a:p>
        </p:txBody>
      </p:sp>
      <p:sp>
        <p:nvSpPr>
          <p:cNvPr id="3" name="Text Placeholder 2">
            <a:extLst>
              <a:ext uri="{FF2B5EF4-FFF2-40B4-BE49-F238E27FC236}">
                <a16:creationId xmlns:a16="http://schemas.microsoft.com/office/drawing/2014/main" id="{64B28582-5208-4603-B8FA-6A21D9EE030F}"/>
              </a:ext>
            </a:extLst>
          </p:cNvPr>
          <p:cNvSpPr>
            <a:spLocks noGrp="1"/>
          </p:cNvSpPr>
          <p:nvPr>
            <p:ph type="body" sz="quarter" idx="13"/>
          </p:nvPr>
        </p:nvSpPr>
        <p:spPr/>
        <p:txBody>
          <a:bodyPr/>
          <a:lstStyle/>
          <a:p>
            <a:endParaRPr lang="de-DE"/>
          </a:p>
        </p:txBody>
      </p:sp>
      <p:sp>
        <p:nvSpPr>
          <p:cNvPr id="4" name="Text Placeholder 3">
            <a:extLst>
              <a:ext uri="{FF2B5EF4-FFF2-40B4-BE49-F238E27FC236}">
                <a16:creationId xmlns:a16="http://schemas.microsoft.com/office/drawing/2014/main" id="{63C0E54D-196A-4A37-8108-D79A05EC9134}"/>
              </a:ext>
            </a:extLst>
          </p:cNvPr>
          <p:cNvSpPr>
            <a:spLocks noGrp="1"/>
          </p:cNvSpPr>
          <p:nvPr>
            <p:ph type="body" sz="quarter" idx="15"/>
          </p:nvPr>
        </p:nvSpPr>
        <p:spPr/>
        <p:txBody>
          <a:bodyPr/>
          <a:lstStyle/>
          <a:p>
            <a:endParaRPr lang="de-DE"/>
          </a:p>
        </p:txBody>
      </p:sp>
      <p:sp>
        <p:nvSpPr>
          <p:cNvPr id="5" name="Text Placeholder 4">
            <a:extLst>
              <a:ext uri="{FF2B5EF4-FFF2-40B4-BE49-F238E27FC236}">
                <a16:creationId xmlns:a16="http://schemas.microsoft.com/office/drawing/2014/main" id="{ED298E13-CD5B-4404-A0D7-F0EC9DD648B1}"/>
              </a:ext>
            </a:extLst>
          </p:cNvPr>
          <p:cNvSpPr>
            <a:spLocks noGrp="1"/>
          </p:cNvSpPr>
          <p:nvPr>
            <p:ph type="body" sz="quarter" idx="21"/>
          </p:nvPr>
        </p:nvSpPr>
        <p:spPr/>
        <p:txBody>
          <a:bodyPr/>
          <a:lstStyle/>
          <a:p>
            <a:r>
              <a:rPr lang="de-DE" dirty="0"/>
              <a:t>Writing a Scientific Report</a:t>
            </a:r>
          </a:p>
        </p:txBody>
      </p:sp>
      <p:sp>
        <p:nvSpPr>
          <p:cNvPr id="6" name="Footer Placeholder 5">
            <a:extLst>
              <a:ext uri="{FF2B5EF4-FFF2-40B4-BE49-F238E27FC236}">
                <a16:creationId xmlns:a16="http://schemas.microsoft.com/office/drawing/2014/main" id="{248EF092-A037-4488-AEAE-7E01F908A7BC}"/>
              </a:ext>
            </a:extLst>
          </p:cNvPr>
          <p:cNvSpPr>
            <a:spLocks noGrp="1"/>
          </p:cNvSpPr>
          <p:nvPr>
            <p:ph type="ftr" sz="quarter" idx="23"/>
          </p:nvPr>
        </p:nvSpPr>
        <p:spPr/>
        <p:txBody>
          <a:bodyPr/>
          <a:lstStyle/>
          <a:p>
            <a:r>
              <a:rPr lang="de-DE"/>
              <a:t>Valentin Schwind</a:t>
            </a:r>
            <a:endParaRPr lang="de-DE" dirty="0"/>
          </a:p>
        </p:txBody>
      </p:sp>
      <p:sp>
        <p:nvSpPr>
          <p:cNvPr id="7" name="Slide Number Placeholder 6">
            <a:extLst>
              <a:ext uri="{FF2B5EF4-FFF2-40B4-BE49-F238E27FC236}">
                <a16:creationId xmlns:a16="http://schemas.microsoft.com/office/drawing/2014/main" id="{7210B87D-A068-4F7D-854F-4CDD37CCF276}"/>
              </a:ext>
            </a:extLst>
          </p:cNvPr>
          <p:cNvSpPr>
            <a:spLocks noGrp="1"/>
          </p:cNvSpPr>
          <p:nvPr>
            <p:ph type="sldNum" sz="quarter" idx="24"/>
          </p:nvPr>
        </p:nvSpPr>
        <p:spPr/>
        <p:txBody>
          <a:bodyPr/>
          <a:lstStyle/>
          <a:p>
            <a:fld id="{C564DEAC-083F-4EA1-9D67-84BB3A537A3E}" type="slidenum">
              <a:rPr lang="de-DE" smtClean="0"/>
              <a:pPr/>
              <a:t>15</a:t>
            </a:fld>
            <a:endParaRPr lang="de-DE" dirty="0"/>
          </a:p>
        </p:txBody>
      </p:sp>
      <p:pic>
        <p:nvPicPr>
          <p:cNvPr id="8" name="Picture 7">
            <a:extLst>
              <a:ext uri="{FF2B5EF4-FFF2-40B4-BE49-F238E27FC236}">
                <a16:creationId xmlns:a16="http://schemas.microsoft.com/office/drawing/2014/main" id="{34F396B9-F107-434E-8CC6-D9D804264DF3}"/>
              </a:ext>
            </a:extLst>
          </p:cNvPr>
          <p:cNvPicPr>
            <a:picLocks noChangeAspect="1"/>
          </p:cNvPicPr>
          <p:nvPr/>
        </p:nvPicPr>
        <p:blipFill>
          <a:blip r:embed="rId2"/>
          <a:stretch>
            <a:fillRect/>
          </a:stretch>
        </p:blipFill>
        <p:spPr>
          <a:xfrm>
            <a:off x="695323" y="1089025"/>
            <a:ext cx="7823836" cy="5040313"/>
          </a:xfrm>
          <a:prstGeom prst="rect">
            <a:avLst/>
          </a:prstGeom>
        </p:spPr>
      </p:pic>
      <p:sp>
        <p:nvSpPr>
          <p:cNvPr id="9" name="Rectangle 8">
            <a:extLst>
              <a:ext uri="{FF2B5EF4-FFF2-40B4-BE49-F238E27FC236}">
                <a16:creationId xmlns:a16="http://schemas.microsoft.com/office/drawing/2014/main" id="{B6032A49-479D-4912-8E69-B7399BE70A21}"/>
              </a:ext>
            </a:extLst>
          </p:cNvPr>
          <p:cNvSpPr/>
          <p:nvPr/>
        </p:nvSpPr>
        <p:spPr>
          <a:xfrm>
            <a:off x="4614151" y="2970587"/>
            <a:ext cx="3644632" cy="3270480"/>
          </a:xfrm>
          <a:prstGeom prst="rect">
            <a:avLst/>
          </a:prstGeom>
          <a:solidFill>
            <a:srgbClr val="FFFFFF">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819A9FC-C99F-404D-BA69-B85E7B8AAEB4}"/>
              </a:ext>
            </a:extLst>
          </p:cNvPr>
          <p:cNvSpPr/>
          <p:nvPr/>
        </p:nvSpPr>
        <p:spPr>
          <a:xfrm flipH="1" flipV="1">
            <a:off x="1431048" y="2095503"/>
            <a:ext cx="6506721" cy="875084"/>
          </a:xfrm>
          <a:prstGeom prst="rect">
            <a:avLst/>
          </a:prstGeom>
          <a:solidFill>
            <a:srgbClr val="FFFFFF">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8B44B1F-D3AF-40B4-BC4F-C8D69951BA41}"/>
              </a:ext>
            </a:extLst>
          </p:cNvPr>
          <p:cNvSpPr/>
          <p:nvPr/>
        </p:nvSpPr>
        <p:spPr>
          <a:xfrm flipH="1" flipV="1">
            <a:off x="1497406" y="1204308"/>
            <a:ext cx="6506721" cy="875084"/>
          </a:xfrm>
          <a:prstGeom prst="rect">
            <a:avLst/>
          </a:prstGeom>
          <a:solidFill>
            <a:srgbClr val="FFFFFF">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41411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CF6236-606D-4208-98BA-C7F373BEC6C9}"/>
              </a:ext>
            </a:extLst>
          </p:cNvPr>
          <p:cNvSpPr>
            <a:spLocks noGrp="1"/>
          </p:cNvSpPr>
          <p:nvPr>
            <p:ph type="title"/>
          </p:nvPr>
        </p:nvSpPr>
        <p:spPr/>
        <p:txBody>
          <a:bodyPr/>
          <a:lstStyle/>
          <a:p>
            <a:r>
              <a:rPr lang="de-DE" dirty="0" err="1"/>
              <a:t>Example</a:t>
            </a:r>
            <a:r>
              <a:rPr lang="de-DE" dirty="0"/>
              <a:t>: Abstract</a:t>
            </a:r>
          </a:p>
        </p:txBody>
      </p:sp>
      <p:sp>
        <p:nvSpPr>
          <p:cNvPr id="3" name="Text Placeholder 2">
            <a:extLst>
              <a:ext uri="{FF2B5EF4-FFF2-40B4-BE49-F238E27FC236}">
                <a16:creationId xmlns:a16="http://schemas.microsoft.com/office/drawing/2014/main" id="{E2AC49BE-B7E3-4AC7-86AA-72635DC4410D}"/>
              </a:ext>
            </a:extLst>
          </p:cNvPr>
          <p:cNvSpPr>
            <a:spLocks noGrp="1"/>
          </p:cNvSpPr>
          <p:nvPr>
            <p:ph type="body" sz="quarter" idx="13"/>
          </p:nvPr>
        </p:nvSpPr>
        <p:spPr/>
        <p:txBody>
          <a:bodyPr>
            <a:normAutofit fontScale="55000" lnSpcReduction="20000"/>
          </a:bodyPr>
          <a:lstStyle/>
          <a:p>
            <a:pPr marL="0" indent="0">
              <a:buNone/>
            </a:pPr>
            <a:r>
              <a:rPr lang="en-US" dirty="0"/>
              <a:t>“Understanding social perception is important for designing mobile devices that are socially acceptable.”</a:t>
            </a:r>
            <a:r>
              <a:rPr lang="en-US" dirty="0">
                <a:solidFill>
                  <a:srgbClr val="FF0000"/>
                </a:solidFill>
              </a:rPr>
              <a:t> </a:t>
            </a:r>
          </a:p>
          <a:p>
            <a:pPr marL="0" indent="0">
              <a:buNone/>
            </a:pPr>
            <a:r>
              <a:rPr lang="en-US" dirty="0">
                <a:solidFill>
                  <a:srgbClr val="FF0000"/>
                </a:solidFill>
              </a:rPr>
              <a:t>RELEVANCE</a:t>
            </a:r>
          </a:p>
          <a:p>
            <a:pPr marL="0" indent="0">
              <a:buNone/>
            </a:pPr>
            <a:r>
              <a:rPr lang="en-US" dirty="0"/>
              <a:t>“Previous work not only investigated the social acceptability of mobile devices and interaction techniques but also provided tools to measure social acceptance.”</a:t>
            </a:r>
          </a:p>
          <a:p>
            <a:pPr marL="0" indent="0">
              <a:buNone/>
            </a:pPr>
            <a:r>
              <a:rPr lang="en-US" dirty="0">
                <a:solidFill>
                  <a:srgbClr val="FF0000"/>
                </a:solidFill>
              </a:rPr>
              <a:t>PREVIOUS WORK</a:t>
            </a:r>
            <a:endParaRPr lang="en-US" dirty="0"/>
          </a:p>
          <a:p>
            <a:pPr marL="0" indent="0">
              <a:buNone/>
            </a:pPr>
            <a:r>
              <a:rPr lang="en-US" dirty="0"/>
              <a:t>“However, we lack a robust model that explains the underlying factors that make devices socially acceptable.” </a:t>
            </a:r>
          </a:p>
          <a:p>
            <a:pPr marL="0" indent="0">
              <a:buNone/>
            </a:pPr>
            <a:r>
              <a:rPr lang="en-US" dirty="0">
                <a:solidFill>
                  <a:srgbClr val="FF0000"/>
                </a:solidFill>
              </a:rPr>
              <a:t>THE PROBLEM</a:t>
            </a:r>
            <a:endParaRPr lang="en-US" dirty="0"/>
          </a:p>
          <a:p>
            <a:pPr marL="0" indent="0">
              <a:buNone/>
            </a:pPr>
            <a:r>
              <a:rPr lang="en-US" dirty="0"/>
              <a:t>“In this paper, we consider mobile devices as social objects and investigate if the stereotype content model (SCM) can be applied to those devices.” </a:t>
            </a:r>
          </a:p>
          <a:p>
            <a:pPr marL="0" indent="0">
              <a:buNone/>
            </a:pPr>
            <a:r>
              <a:rPr lang="en-US" dirty="0">
                <a:solidFill>
                  <a:srgbClr val="FF0000"/>
                </a:solidFill>
              </a:rPr>
              <a:t>IDEA AND AIM OF THE STUDY</a:t>
            </a:r>
            <a:endParaRPr lang="en-US" dirty="0"/>
          </a:p>
          <a:p>
            <a:pPr marL="0" indent="0">
              <a:buNone/>
            </a:pPr>
            <a:r>
              <a:rPr lang="en-US" dirty="0"/>
              <a:t>“Through a study that assesses combinations of mobile devices and group stereotypes, we show that mobile devices have a systematic effect on the stereotypes’ warmth and competence.” </a:t>
            </a:r>
          </a:p>
          <a:p>
            <a:pPr marL="0" indent="0">
              <a:buNone/>
            </a:pPr>
            <a:r>
              <a:rPr lang="en-US" dirty="0">
                <a:solidFill>
                  <a:srgbClr val="FF0000"/>
                </a:solidFill>
              </a:rPr>
              <a:t>METHOD + FINDINGS</a:t>
            </a:r>
            <a:endParaRPr lang="en-US" dirty="0"/>
          </a:p>
          <a:p>
            <a:pPr marL="0" indent="0">
              <a:buNone/>
            </a:pPr>
            <a:r>
              <a:rPr lang="en-US" dirty="0"/>
              <a:t>“Supported by a second study, which combined mobile devices without a specific stereotypical user, our result suggests that mobile devices are perceived stereotypically by themselves.” </a:t>
            </a:r>
          </a:p>
          <a:p>
            <a:pPr marL="0" indent="0">
              <a:buNone/>
            </a:pPr>
            <a:r>
              <a:rPr lang="en-US" dirty="0">
                <a:solidFill>
                  <a:srgbClr val="FF0000"/>
                </a:solidFill>
              </a:rPr>
              <a:t>METHOD + FINDINGS</a:t>
            </a:r>
            <a:endParaRPr lang="en-US" dirty="0"/>
          </a:p>
          <a:p>
            <a:pPr marL="0" indent="0">
              <a:buNone/>
            </a:pPr>
            <a:r>
              <a:rPr lang="en-US" dirty="0"/>
              <a:t>“Our combined results highlight mobile devices as social objects and the importance of considering stereotypes when assessing social acceptance of mobile devices.”</a:t>
            </a:r>
            <a:r>
              <a:rPr lang="en-US" dirty="0">
                <a:solidFill>
                  <a:srgbClr val="FF0000"/>
                </a:solidFill>
              </a:rPr>
              <a:t> </a:t>
            </a:r>
          </a:p>
          <a:p>
            <a:pPr marL="0" indent="0">
              <a:buNone/>
            </a:pPr>
            <a:r>
              <a:rPr lang="en-US" dirty="0">
                <a:solidFill>
                  <a:srgbClr val="FF0000"/>
                </a:solidFill>
              </a:rPr>
              <a:t>INTEPRETATION, CONCLUSION, CONTRIBUTION</a:t>
            </a:r>
            <a:endParaRPr lang="en-US" dirty="0"/>
          </a:p>
          <a:p>
            <a:endParaRPr lang="de-DE" dirty="0"/>
          </a:p>
        </p:txBody>
      </p:sp>
      <p:sp>
        <p:nvSpPr>
          <p:cNvPr id="4" name="Text Placeholder 3">
            <a:extLst>
              <a:ext uri="{FF2B5EF4-FFF2-40B4-BE49-F238E27FC236}">
                <a16:creationId xmlns:a16="http://schemas.microsoft.com/office/drawing/2014/main" id="{3197C7C2-2161-44DD-8576-58DF09521536}"/>
              </a:ext>
            </a:extLst>
          </p:cNvPr>
          <p:cNvSpPr>
            <a:spLocks noGrp="1"/>
          </p:cNvSpPr>
          <p:nvPr>
            <p:ph type="body" sz="quarter" idx="15"/>
          </p:nvPr>
        </p:nvSpPr>
        <p:spPr/>
        <p:txBody>
          <a:bodyPr/>
          <a:lstStyle/>
          <a:p>
            <a:endParaRPr lang="de-DE"/>
          </a:p>
        </p:txBody>
      </p:sp>
      <p:sp>
        <p:nvSpPr>
          <p:cNvPr id="5" name="Text Placeholder 4">
            <a:extLst>
              <a:ext uri="{FF2B5EF4-FFF2-40B4-BE49-F238E27FC236}">
                <a16:creationId xmlns:a16="http://schemas.microsoft.com/office/drawing/2014/main" id="{3A0979C0-D3BD-42CD-B546-0B37F348BB91}"/>
              </a:ext>
            </a:extLst>
          </p:cNvPr>
          <p:cNvSpPr>
            <a:spLocks noGrp="1"/>
          </p:cNvSpPr>
          <p:nvPr>
            <p:ph type="body" sz="quarter" idx="21"/>
          </p:nvPr>
        </p:nvSpPr>
        <p:spPr/>
        <p:txBody>
          <a:bodyPr/>
          <a:lstStyle/>
          <a:p>
            <a:r>
              <a:rPr lang="de-DE" dirty="0"/>
              <a:t>Writing a Scientific Report</a:t>
            </a:r>
          </a:p>
        </p:txBody>
      </p:sp>
      <p:sp>
        <p:nvSpPr>
          <p:cNvPr id="6" name="Footer Placeholder 5">
            <a:extLst>
              <a:ext uri="{FF2B5EF4-FFF2-40B4-BE49-F238E27FC236}">
                <a16:creationId xmlns:a16="http://schemas.microsoft.com/office/drawing/2014/main" id="{3EC46D57-0C92-4FB9-8055-42D7A5A68207}"/>
              </a:ext>
            </a:extLst>
          </p:cNvPr>
          <p:cNvSpPr>
            <a:spLocks noGrp="1"/>
          </p:cNvSpPr>
          <p:nvPr>
            <p:ph type="ftr" sz="quarter" idx="23"/>
          </p:nvPr>
        </p:nvSpPr>
        <p:spPr/>
        <p:txBody>
          <a:bodyPr/>
          <a:lstStyle/>
          <a:p>
            <a:r>
              <a:rPr lang="de-DE"/>
              <a:t>Valentin Schwind</a:t>
            </a:r>
            <a:endParaRPr lang="de-DE" dirty="0"/>
          </a:p>
        </p:txBody>
      </p:sp>
      <p:sp>
        <p:nvSpPr>
          <p:cNvPr id="7" name="Slide Number Placeholder 6">
            <a:extLst>
              <a:ext uri="{FF2B5EF4-FFF2-40B4-BE49-F238E27FC236}">
                <a16:creationId xmlns:a16="http://schemas.microsoft.com/office/drawing/2014/main" id="{28C2A316-3AC1-4903-BD41-604BCB26F60F}"/>
              </a:ext>
            </a:extLst>
          </p:cNvPr>
          <p:cNvSpPr>
            <a:spLocks noGrp="1"/>
          </p:cNvSpPr>
          <p:nvPr>
            <p:ph type="sldNum" sz="quarter" idx="24"/>
          </p:nvPr>
        </p:nvSpPr>
        <p:spPr/>
        <p:txBody>
          <a:bodyPr/>
          <a:lstStyle/>
          <a:p>
            <a:fld id="{C564DEAC-083F-4EA1-9D67-84BB3A537A3E}" type="slidenum">
              <a:rPr lang="de-DE" smtClean="0"/>
              <a:pPr/>
              <a:t>16</a:t>
            </a:fld>
            <a:endParaRPr lang="de-DE" dirty="0"/>
          </a:p>
        </p:txBody>
      </p:sp>
    </p:spTree>
    <p:extLst>
      <p:ext uri="{BB962C8B-B14F-4D97-AF65-F5344CB8AC3E}">
        <p14:creationId xmlns:p14="http://schemas.microsoft.com/office/powerpoint/2010/main" val="17414560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FD2D3245-6903-458C-AEA1-6A582A90722F}"/>
              </a:ext>
            </a:extLst>
          </p:cNvPr>
          <p:cNvSpPr>
            <a:spLocks noGrp="1"/>
          </p:cNvSpPr>
          <p:nvPr>
            <p:ph type="title"/>
          </p:nvPr>
        </p:nvSpPr>
        <p:spPr/>
        <p:txBody>
          <a:bodyPr/>
          <a:lstStyle/>
          <a:p>
            <a:r>
              <a:rPr lang="de-DE" dirty="0" err="1"/>
              <a:t>Example</a:t>
            </a:r>
            <a:r>
              <a:rPr lang="de-DE" dirty="0"/>
              <a:t>: </a:t>
            </a:r>
            <a:r>
              <a:rPr lang="de-DE" dirty="0" err="1"/>
              <a:t>Introduction</a:t>
            </a:r>
            <a:endParaRPr lang="de-DE" dirty="0"/>
          </a:p>
        </p:txBody>
      </p:sp>
      <p:sp>
        <p:nvSpPr>
          <p:cNvPr id="25" name="Text Placeholder 24">
            <a:extLst>
              <a:ext uri="{FF2B5EF4-FFF2-40B4-BE49-F238E27FC236}">
                <a16:creationId xmlns:a16="http://schemas.microsoft.com/office/drawing/2014/main" id="{881E71B7-8885-4A8D-A12E-C6FB4B487B18}"/>
              </a:ext>
            </a:extLst>
          </p:cNvPr>
          <p:cNvSpPr>
            <a:spLocks noGrp="1"/>
          </p:cNvSpPr>
          <p:nvPr>
            <p:ph type="body" sz="quarter" idx="13"/>
          </p:nvPr>
        </p:nvSpPr>
        <p:spPr/>
        <p:txBody>
          <a:bodyPr/>
          <a:lstStyle/>
          <a:p>
            <a:endParaRPr lang="de-DE"/>
          </a:p>
        </p:txBody>
      </p:sp>
      <p:sp>
        <p:nvSpPr>
          <p:cNvPr id="26" name="Text Placeholder 25">
            <a:extLst>
              <a:ext uri="{FF2B5EF4-FFF2-40B4-BE49-F238E27FC236}">
                <a16:creationId xmlns:a16="http://schemas.microsoft.com/office/drawing/2014/main" id="{32E7549B-B61D-444F-8876-785042425793}"/>
              </a:ext>
            </a:extLst>
          </p:cNvPr>
          <p:cNvSpPr>
            <a:spLocks noGrp="1"/>
          </p:cNvSpPr>
          <p:nvPr>
            <p:ph type="body" sz="quarter" idx="15"/>
          </p:nvPr>
        </p:nvSpPr>
        <p:spPr/>
        <p:txBody>
          <a:bodyPr/>
          <a:lstStyle/>
          <a:p>
            <a:endParaRPr lang="de-DE"/>
          </a:p>
        </p:txBody>
      </p:sp>
      <p:sp>
        <p:nvSpPr>
          <p:cNvPr id="27" name="Text Placeholder 26">
            <a:extLst>
              <a:ext uri="{FF2B5EF4-FFF2-40B4-BE49-F238E27FC236}">
                <a16:creationId xmlns:a16="http://schemas.microsoft.com/office/drawing/2014/main" id="{3DF4D5D9-3E55-47F9-BA96-B90B807C4B8E}"/>
              </a:ext>
            </a:extLst>
          </p:cNvPr>
          <p:cNvSpPr>
            <a:spLocks noGrp="1"/>
          </p:cNvSpPr>
          <p:nvPr>
            <p:ph type="body" sz="quarter" idx="21"/>
          </p:nvPr>
        </p:nvSpPr>
        <p:spPr/>
        <p:txBody>
          <a:bodyPr/>
          <a:lstStyle/>
          <a:p>
            <a:r>
              <a:rPr lang="de-DE" dirty="0"/>
              <a:t>Writing a Scientific Report</a:t>
            </a:r>
          </a:p>
        </p:txBody>
      </p:sp>
      <p:sp>
        <p:nvSpPr>
          <p:cNvPr id="6" name="Footer Placeholder 5">
            <a:extLst>
              <a:ext uri="{FF2B5EF4-FFF2-40B4-BE49-F238E27FC236}">
                <a16:creationId xmlns:a16="http://schemas.microsoft.com/office/drawing/2014/main" id="{0CD2984B-A448-4192-9941-DAF3ACB37011}"/>
              </a:ext>
            </a:extLst>
          </p:cNvPr>
          <p:cNvSpPr>
            <a:spLocks noGrp="1"/>
          </p:cNvSpPr>
          <p:nvPr>
            <p:ph type="ftr" sz="quarter" idx="23"/>
          </p:nvPr>
        </p:nvSpPr>
        <p:spPr/>
        <p:txBody>
          <a:bodyPr/>
          <a:lstStyle/>
          <a:p>
            <a:r>
              <a:rPr lang="de-DE"/>
              <a:t>Valentin Schwind</a:t>
            </a:r>
            <a:endParaRPr lang="de-DE" dirty="0"/>
          </a:p>
        </p:txBody>
      </p:sp>
      <p:sp>
        <p:nvSpPr>
          <p:cNvPr id="7" name="Slide Number Placeholder 6">
            <a:extLst>
              <a:ext uri="{FF2B5EF4-FFF2-40B4-BE49-F238E27FC236}">
                <a16:creationId xmlns:a16="http://schemas.microsoft.com/office/drawing/2014/main" id="{2204C5F2-C219-4AB4-B3A8-CB7CECA83592}"/>
              </a:ext>
            </a:extLst>
          </p:cNvPr>
          <p:cNvSpPr>
            <a:spLocks noGrp="1"/>
          </p:cNvSpPr>
          <p:nvPr>
            <p:ph type="sldNum" sz="quarter" idx="24"/>
          </p:nvPr>
        </p:nvSpPr>
        <p:spPr/>
        <p:txBody>
          <a:bodyPr/>
          <a:lstStyle/>
          <a:p>
            <a:fld id="{C564DEAC-083F-4EA1-9D67-84BB3A537A3E}" type="slidenum">
              <a:rPr lang="de-DE" smtClean="0"/>
              <a:pPr/>
              <a:t>17</a:t>
            </a:fld>
            <a:endParaRPr lang="de-DE" dirty="0"/>
          </a:p>
        </p:txBody>
      </p:sp>
      <p:pic>
        <p:nvPicPr>
          <p:cNvPr id="8" name="Grafik 5">
            <a:extLst>
              <a:ext uri="{FF2B5EF4-FFF2-40B4-BE49-F238E27FC236}">
                <a16:creationId xmlns:a16="http://schemas.microsoft.com/office/drawing/2014/main" id="{83F25AF6-3C18-4F21-9DDD-8BCC2EA0CAAB}"/>
              </a:ext>
            </a:extLst>
          </p:cNvPr>
          <p:cNvPicPr>
            <a:picLocks noChangeAspect="1"/>
          </p:cNvPicPr>
          <p:nvPr/>
        </p:nvPicPr>
        <p:blipFill>
          <a:blip r:embed="rId2"/>
          <a:stretch>
            <a:fillRect/>
          </a:stretch>
        </p:blipFill>
        <p:spPr>
          <a:xfrm>
            <a:off x="2937917" y="1227301"/>
            <a:ext cx="4185361" cy="5013166"/>
          </a:xfrm>
          <a:prstGeom prst="rect">
            <a:avLst/>
          </a:prstGeom>
        </p:spPr>
      </p:pic>
      <p:sp>
        <p:nvSpPr>
          <p:cNvPr id="9" name="Rechteck 7">
            <a:extLst>
              <a:ext uri="{FF2B5EF4-FFF2-40B4-BE49-F238E27FC236}">
                <a16:creationId xmlns:a16="http://schemas.microsoft.com/office/drawing/2014/main" id="{20CF011A-759A-4C52-8924-84BF9565BDAB}"/>
              </a:ext>
            </a:extLst>
          </p:cNvPr>
          <p:cNvSpPr/>
          <p:nvPr/>
        </p:nvSpPr>
        <p:spPr>
          <a:xfrm>
            <a:off x="5098157" y="2601193"/>
            <a:ext cx="2088232" cy="363609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dirty="0">
              <a:solidFill>
                <a:schemeClr val="bg1"/>
              </a:solidFill>
            </a:endParaRPr>
          </a:p>
        </p:txBody>
      </p:sp>
      <p:cxnSp>
        <p:nvCxnSpPr>
          <p:cNvPr id="10" name="Gerade Verbindung mit Pfeil 26">
            <a:extLst>
              <a:ext uri="{FF2B5EF4-FFF2-40B4-BE49-F238E27FC236}">
                <a16:creationId xmlns:a16="http://schemas.microsoft.com/office/drawing/2014/main" id="{2AC000D6-EBBF-4E6E-96C3-FBE6D10963DF}"/>
              </a:ext>
            </a:extLst>
          </p:cNvPr>
          <p:cNvCxnSpPr>
            <a:cxnSpLocks/>
            <a:endCxn id="9" idx="0"/>
          </p:cNvCxnSpPr>
          <p:nvPr/>
        </p:nvCxnSpPr>
        <p:spPr>
          <a:xfrm flipH="1" flipV="1">
            <a:off x="6142273" y="2601193"/>
            <a:ext cx="1102034" cy="1008112"/>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Inhaltsplatzhalter 4">
            <a:extLst>
              <a:ext uri="{FF2B5EF4-FFF2-40B4-BE49-F238E27FC236}">
                <a16:creationId xmlns:a16="http://schemas.microsoft.com/office/drawing/2014/main" id="{26951EA8-0924-447C-A3B1-66C94F6F8F8E}"/>
              </a:ext>
            </a:extLst>
          </p:cNvPr>
          <p:cNvSpPr txBox="1">
            <a:spLocks/>
          </p:cNvSpPr>
          <p:nvPr/>
        </p:nvSpPr>
        <p:spPr>
          <a:xfrm>
            <a:off x="695325" y="1089025"/>
            <a:ext cx="8229600" cy="5112568"/>
          </a:xfrm>
          <a:prstGeom prst="rect">
            <a:avLst/>
          </a:prstGeom>
        </p:spPr>
        <p:txBody>
          <a:bodyPr/>
          <a:lstStyle>
            <a:lvl1pPr marL="285750" marR="0" indent="-285750" algn="l" defTabSz="284400" rtl="0" eaLnBrk="1" fontAlgn="auto" latinLnBrk="0" hangingPunct="1">
              <a:lnSpc>
                <a:spcPct val="90000"/>
              </a:lnSpc>
              <a:spcBef>
                <a:spcPts val="500"/>
              </a:spcBef>
              <a:spcAft>
                <a:spcPts val="600"/>
              </a:spcAft>
              <a:buClr>
                <a:srgbClr val="00B0F0"/>
              </a:buClr>
              <a:buSzPts val="2400"/>
              <a:buFont typeface="Wingdings" panose="05000000000000000000" pitchFamily="2" charset="2"/>
              <a:buChar char="§"/>
              <a:tabLst/>
              <a:defRPr lang="en-US" sz="2200" kern="1200" noProof="0" dirty="0">
                <a:solidFill>
                  <a:schemeClr val="tx1"/>
                </a:solidFill>
                <a:latin typeface="Arial" panose="020B0604020202020204" pitchFamily="34" charset="0"/>
                <a:ea typeface="+mn-ea"/>
                <a:cs typeface="Arial" panose="020B0604020202020204" pitchFamily="34" charset="0"/>
              </a:defRPr>
            </a:lvl1pPr>
            <a:lvl2pPr marL="538163" indent="-180975" algn="l" defTabSz="914400" rtl="0" eaLnBrk="1" latinLnBrk="0" hangingPunct="1">
              <a:lnSpc>
                <a:spcPct val="90000"/>
              </a:lnSpc>
              <a:spcBef>
                <a:spcPts val="500"/>
              </a:spcBef>
              <a:spcAft>
                <a:spcPts val="600"/>
              </a:spcAft>
              <a:buClr>
                <a:srgbClr val="00B0F0"/>
              </a:buClr>
              <a:buFont typeface="Wingdings" panose="05000000000000000000" pitchFamily="2" charset="2"/>
              <a:buChar char="§"/>
              <a:defRPr sz="2000" kern="1200">
                <a:solidFill>
                  <a:schemeClr val="tx1"/>
                </a:solidFill>
                <a:latin typeface="Arial" panose="020B0604020202020204" pitchFamily="34" charset="0"/>
                <a:ea typeface="+mn-ea"/>
                <a:cs typeface="Arial" panose="020B0604020202020204" pitchFamily="34" charset="0"/>
              </a:defRPr>
            </a:lvl2pPr>
            <a:lvl3pPr marL="808038" indent="-180975" algn="l" defTabSz="914400" rtl="0" eaLnBrk="1" latinLnBrk="0" hangingPunct="1">
              <a:lnSpc>
                <a:spcPct val="90000"/>
              </a:lnSpc>
              <a:spcBef>
                <a:spcPts val="500"/>
              </a:spcBef>
              <a:spcAft>
                <a:spcPts val="600"/>
              </a:spcAft>
              <a:buClr>
                <a:srgbClr val="00B0F0"/>
              </a:buClr>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3pPr>
            <a:lvl4pPr marL="1077913" indent="-182563" algn="l" defTabSz="914400" rtl="0" eaLnBrk="1" latinLnBrk="0" hangingPunct="1">
              <a:lnSpc>
                <a:spcPct val="90000"/>
              </a:lnSpc>
              <a:spcBef>
                <a:spcPts val="500"/>
              </a:spcBef>
              <a:spcAft>
                <a:spcPts val="600"/>
              </a:spcAft>
              <a:buClr>
                <a:srgbClr val="00B0F0"/>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1346200" indent="-180975" algn="l" defTabSz="914400" rtl="0" eaLnBrk="1" latinLnBrk="0" hangingPunct="1">
              <a:lnSpc>
                <a:spcPct val="90000"/>
              </a:lnSpc>
              <a:spcBef>
                <a:spcPts val="500"/>
              </a:spcBef>
              <a:spcAft>
                <a:spcPts val="600"/>
              </a:spcAft>
              <a:buClr>
                <a:srgbClr val="00B0F0"/>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de-DE"/>
              <a:t>Why</a:t>
            </a:r>
            <a:endParaRPr lang="LID4096"/>
          </a:p>
        </p:txBody>
      </p:sp>
      <p:pic>
        <p:nvPicPr>
          <p:cNvPr id="12" name="Grafik 6">
            <a:extLst>
              <a:ext uri="{FF2B5EF4-FFF2-40B4-BE49-F238E27FC236}">
                <a16:creationId xmlns:a16="http://schemas.microsoft.com/office/drawing/2014/main" id="{1CE35BD6-C2EF-483A-A566-19B82A639970}"/>
              </a:ext>
            </a:extLst>
          </p:cNvPr>
          <p:cNvPicPr>
            <a:picLocks noChangeAspect="1"/>
          </p:cNvPicPr>
          <p:nvPr/>
        </p:nvPicPr>
        <p:blipFill>
          <a:blip r:embed="rId3"/>
          <a:stretch>
            <a:fillRect/>
          </a:stretch>
        </p:blipFill>
        <p:spPr>
          <a:xfrm>
            <a:off x="688861" y="1089024"/>
            <a:ext cx="2137879" cy="3312369"/>
          </a:xfrm>
          <a:prstGeom prst="rect">
            <a:avLst/>
          </a:prstGeom>
        </p:spPr>
      </p:pic>
      <p:sp>
        <p:nvSpPr>
          <p:cNvPr id="13" name="Rechteck 16">
            <a:extLst>
              <a:ext uri="{FF2B5EF4-FFF2-40B4-BE49-F238E27FC236}">
                <a16:creationId xmlns:a16="http://schemas.microsoft.com/office/drawing/2014/main" id="{FF85A23A-455F-4277-9B79-896B245E61D7}"/>
              </a:ext>
            </a:extLst>
          </p:cNvPr>
          <p:cNvSpPr/>
          <p:nvPr/>
        </p:nvSpPr>
        <p:spPr>
          <a:xfrm>
            <a:off x="688861" y="1227301"/>
            <a:ext cx="2137879" cy="1229876"/>
          </a:xfrm>
          <a:prstGeom prst="rect">
            <a:avLst/>
          </a:prstGeom>
          <a:solidFill>
            <a:srgbClr val="FF0D0D">
              <a:alpha val="4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err="1">
                <a:solidFill>
                  <a:schemeClr val="tx1"/>
                </a:solidFill>
              </a:rPr>
              <a:t>What</a:t>
            </a:r>
            <a:r>
              <a:rPr lang="de-DE" dirty="0">
                <a:solidFill>
                  <a:schemeClr val="tx1"/>
                </a:solidFill>
              </a:rPr>
              <a:t> </a:t>
            </a:r>
            <a:r>
              <a:rPr lang="de-DE" dirty="0" err="1">
                <a:solidFill>
                  <a:schemeClr val="tx1"/>
                </a:solidFill>
              </a:rPr>
              <a:t>is</a:t>
            </a:r>
            <a:r>
              <a:rPr lang="de-DE" dirty="0">
                <a:solidFill>
                  <a:schemeClr val="tx1"/>
                </a:solidFill>
              </a:rPr>
              <a:t> </a:t>
            </a:r>
            <a:r>
              <a:rPr lang="de-DE" dirty="0" err="1">
                <a:solidFill>
                  <a:schemeClr val="tx1"/>
                </a:solidFill>
              </a:rPr>
              <a:t>the</a:t>
            </a:r>
            <a:r>
              <a:rPr lang="de-DE" dirty="0">
                <a:solidFill>
                  <a:schemeClr val="tx1"/>
                </a:solidFill>
              </a:rPr>
              <a:t> </a:t>
            </a:r>
            <a:r>
              <a:rPr lang="de-DE" dirty="0" err="1">
                <a:solidFill>
                  <a:schemeClr val="tx1"/>
                </a:solidFill>
              </a:rPr>
              <a:t>problem</a:t>
            </a:r>
            <a:r>
              <a:rPr lang="de-DE" dirty="0">
                <a:solidFill>
                  <a:schemeClr val="tx1"/>
                </a:solidFill>
              </a:rPr>
              <a:t>?</a:t>
            </a:r>
            <a:br>
              <a:rPr lang="de-DE" dirty="0">
                <a:solidFill>
                  <a:schemeClr val="tx1"/>
                </a:solidFill>
              </a:rPr>
            </a:br>
            <a:r>
              <a:rPr lang="de-DE" dirty="0" err="1">
                <a:solidFill>
                  <a:schemeClr val="tx1"/>
                </a:solidFill>
              </a:rPr>
              <a:t>Why</a:t>
            </a:r>
            <a:r>
              <a:rPr lang="de-DE" dirty="0">
                <a:solidFill>
                  <a:schemeClr val="tx1"/>
                </a:solidFill>
              </a:rPr>
              <a:t> </a:t>
            </a:r>
            <a:r>
              <a:rPr lang="de-DE" dirty="0" err="1">
                <a:solidFill>
                  <a:schemeClr val="tx1"/>
                </a:solidFill>
              </a:rPr>
              <a:t>is</a:t>
            </a:r>
            <a:r>
              <a:rPr lang="de-DE" dirty="0">
                <a:solidFill>
                  <a:schemeClr val="tx1"/>
                </a:solidFill>
              </a:rPr>
              <a:t> </a:t>
            </a:r>
            <a:r>
              <a:rPr lang="de-DE" dirty="0" err="1">
                <a:solidFill>
                  <a:schemeClr val="tx1"/>
                </a:solidFill>
              </a:rPr>
              <a:t>it</a:t>
            </a:r>
            <a:r>
              <a:rPr lang="de-DE" dirty="0">
                <a:solidFill>
                  <a:schemeClr val="tx1"/>
                </a:solidFill>
              </a:rPr>
              <a:t> </a:t>
            </a:r>
            <a:r>
              <a:rPr lang="de-DE" dirty="0" err="1">
                <a:solidFill>
                  <a:schemeClr val="tx1"/>
                </a:solidFill>
              </a:rPr>
              <a:t>important</a:t>
            </a:r>
            <a:r>
              <a:rPr lang="de-DE" dirty="0">
                <a:solidFill>
                  <a:schemeClr val="tx1"/>
                </a:solidFill>
              </a:rPr>
              <a:t>?</a:t>
            </a:r>
            <a:endParaRPr lang="LID4096" dirty="0">
              <a:solidFill>
                <a:schemeClr val="tx1"/>
              </a:solidFill>
            </a:endParaRPr>
          </a:p>
        </p:txBody>
      </p:sp>
      <p:sp>
        <p:nvSpPr>
          <p:cNvPr id="14" name="Rechteck 17">
            <a:extLst>
              <a:ext uri="{FF2B5EF4-FFF2-40B4-BE49-F238E27FC236}">
                <a16:creationId xmlns:a16="http://schemas.microsoft.com/office/drawing/2014/main" id="{2EBA3695-671D-4F1C-9455-B0E2BE037291}"/>
              </a:ext>
            </a:extLst>
          </p:cNvPr>
          <p:cNvSpPr/>
          <p:nvPr/>
        </p:nvSpPr>
        <p:spPr>
          <a:xfrm>
            <a:off x="688860" y="2457176"/>
            <a:ext cx="2137879" cy="1595164"/>
          </a:xfrm>
          <a:prstGeom prst="rect">
            <a:avLst/>
          </a:prstGeom>
          <a:solidFill>
            <a:srgbClr val="FFFF00">
              <a:alpha val="4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err="1">
                <a:solidFill>
                  <a:schemeClr val="tx1"/>
                </a:solidFill>
              </a:rPr>
              <a:t>What</a:t>
            </a:r>
            <a:r>
              <a:rPr lang="de-DE" dirty="0">
                <a:solidFill>
                  <a:schemeClr val="tx1"/>
                </a:solidFill>
              </a:rPr>
              <a:t> do </a:t>
            </a:r>
            <a:r>
              <a:rPr lang="de-DE" dirty="0" err="1">
                <a:solidFill>
                  <a:schemeClr val="tx1"/>
                </a:solidFill>
              </a:rPr>
              <a:t>we</a:t>
            </a:r>
            <a:r>
              <a:rPr lang="de-DE" dirty="0">
                <a:solidFill>
                  <a:schemeClr val="tx1"/>
                </a:solidFill>
              </a:rPr>
              <a:t> </a:t>
            </a:r>
            <a:r>
              <a:rPr lang="de-DE" dirty="0" err="1">
                <a:solidFill>
                  <a:schemeClr val="tx1"/>
                </a:solidFill>
              </a:rPr>
              <a:t>know</a:t>
            </a:r>
            <a:r>
              <a:rPr lang="de-DE" dirty="0">
                <a:solidFill>
                  <a:schemeClr val="tx1"/>
                </a:solidFill>
              </a:rPr>
              <a:t> </a:t>
            </a:r>
            <a:r>
              <a:rPr lang="de-DE" dirty="0" err="1">
                <a:solidFill>
                  <a:schemeClr val="tx1"/>
                </a:solidFill>
              </a:rPr>
              <a:t>from</a:t>
            </a:r>
            <a:r>
              <a:rPr lang="de-DE" dirty="0">
                <a:solidFill>
                  <a:schemeClr val="tx1"/>
                </a:solidFill>
              </a:rPr>
              <a:t> </a:t>
            </a:r>
            <a:r>
              <a:rPr lang="de-DE" dirty="0" err="1">
                <a:solidFill>
                  <a:schemeClr val="tx1"/>
                </a:solidFill>
              </a:rPr>
              <a:t>previous</a:t>
            </a:r>
            <a:r>
              <a:rPr lang="de-DE" dirty="0">
                <a:solidFill>
                  <a:schemeClr val="tx1"/>
                </a:solidFill>
              </a:rPr>
              <a:t> </a:t>
            </a:r>
            <a:r>
              <a:rPr lang="de-DE" dirty="0" err="1">
                <a:solidFill>
                  <a:schemeClr val="tx1"/>
                </a:solidFill>
              </a:rPr>
              <a:t>work</a:t>
            </a:r>
            <a:r>
              <a:rPr lang="de-DE" dirty="0">
                <a:solidFill>
                  <a:schemeClr val="tx1"/>
                </a:solidFill>
              </a:rPr>
              <a:t>?</a:t>
            </a:r>
            <a:endParaRPr lang="LID4096" dirty="0">
              <a:solidFill>
                <a:schemeClr val="tx1"/>
              </a:solidFill>
            </a:endParaRPr>
          </a:p>
        </p:txBody>
      </p:sp>
      <p:sp>
        <p:nvSpPr>
          <p:cNvPr id="15" name="Rechteck 18">
            <a:extLst>
              <a:ext uri="{FF2B5EF4-FFF2-40B4-BE49-F238E27FC236}">
                <a16:creationId xmlns:a16="http://schemas.microsoft.com/office/drawing/2014/main" id="{13EF2371-6CD5-41B8-BE45-D64F5E3B81D9}"/>
              </a:ext>
            </a:extLst>
          </p:cNvPr>
          <p:cNvSpPr/>
          <p:nvPr/>
        </p:nvSpPr>
        <p:spPr>
          <a:xfrm>
            <a:off x="688860" y="4041354"/>
            <a:ext cx="2137879" cy="360039"/>
          </a:xfrm>
          <a:prstGeom prst="rect">
            <a:avLst/>
          </a:prstGeom>
          <a:solidFill>
            <a:schemeClr val="accent3">
              <a:alpha val="4392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dirty="0">
              <a:solidFill>
                <a:schemeClr val="tx1"/>
              </a:solidFill>
            </a:endParaRPr>
          </a:p>
        </p:txBody>
      </p:sp>
      <p:sp>
        <p:nvSpPr>
          <p:cNvPr id="16" name="Rechteck 19">
            <a:extLst>
              <a:ext uri="{FF2B5EF4-FFF2-40B4-BE49-F238E27FC236}">
                <a16:creationId xmlns:a16="http://schemas.microsoft.com/office/drawing/2014/main" id="{6AA95B5F-04E2-49BE-9354-620133A53496}"/>
              </a:ext>
            </a:extLst>
          </p:cNvPr>
          <p:cNvSpPr/>
          <p:nvPr/>
        </p:nvSpPr>
        <p:spPr>
          <a:xfrm>
            <a:off x="2900876" y="1227301"/>
            <a:ext cx="2137879" cy="1710814"/>
          </a:xfrm>
          <a:prstGeom prst="rect">
            <a:avLst/>
          </a:prstGeom>
          <a:solidFill>
            <a:schemeClr val="accent3">
              <a:alpha val="4392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err="1">
                <a:solidFill>
                  <a:schemeClr val="tx1"/>
                </a:solidFill>
              </a:rPr>
              <a:t>What</a:t>
            </a:r>
            <a:r>
              <a:rPr lang="de-DE" dirty="0">
                <a:solidFill>
                  <a:schemeClr val="tx1"/>
                </a:solidFill>
              </a:rPr>
              <a:t> </a:t>
            </a:r>
            <a:r>
              <a:rPr lang="de-DE" dirty="0" err="1">
                <a:solidFill>
                  <a:schemeClr val="tx1"/>
                </a:solidFill>
              </a:rPr>
              <a:t>could</a:t>
            </a:r>
            <a:r>
              <a:rPr lang="de-DE" dirty="0">
                <a:solidFill>
                  <a:schemeClr val="tx1"/>
                </a:solidFill>
              </a:rPr>
              <a:t> </a:t>
            </a:r>
            <a:r>
              <a:rPr lang="de-DE" dirty="0" err="1">
                <a:solidFill>
                  <a:schemeClr val="tx1"/>
                </a:solidFill>
              </a:rPr>
              <a:t>be</a:t>
            </a:r>
            <a:r>
              <a:rPr lang="de-DE" dirty="0">
                <a:solidFill>
                  <a:schemeClr val="tx1"/>
                </a:solidFill>
              </a:rPr>
              <a:t> a </a:t>
            </a:r>
            <a:r>
              <a:rPr lang="de-DE" dirty="0" err="1">
                <a:solidFill>
                  <a:schemeClr val="tx1"/>
                </a:solidFill>
              </a:rPr>
              <a:t>solution</a:t>
            </a:r>
            <a:r>
              <a:rPr lang="de-DE" dirty="0">
                <a:solidFill>
                  <a:schemeClr val="tx1"/>
                </a:solidFill>
              </a:rPr>
              <a:t>?</a:t>
            </a:r>
            <a:endParaRPr lang="LID4096" dirty="0">
              <a:solidFill>
                <a:schemeClr val="tx1"/>
              </a:solidFill>
            </a:endParaRPr>
          </a:p>
        </p:txBody>
      </p:sp>
      <p:sp>
        <p:nvSpPr>
          <p:cNvPr id="17" name="Rechteck 20">
            <a:extLst>
              <a:ext uri="{FF2B5EF4-FFF2-40B4-BE49-F238E27FC236}">
                <a16:creationId xmlns:a16="http://schemas.microsoft.com/office/drawing/2014/main" id="{82713FD2-F990-420C-8573-10C1A425BB3E}"/>
              </a:ext>
            </a:extLst>
          </p:cNvPr>
          <p:cNvSpPr/>
          <p:nvPr/>
        </p:nvSpPr>
        <p:spPr>
          <a:xfrm>
            <a:off x="2900876" y="2938115"/>
            <a:ext cx="2137879" cy="2216150"/>
          </a:xfrm>
          <a:prstGeom prst="rect">
            <a:avLst/>
          </a:prstGeom>
          <a:solidFill>
            <a:schemeClr val="accent4">
              <a:alpha val="4392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solidFill>
                  <a:schemeClr val="tx1"/>
                </a:solidFill>
              </a:rPr>
              <a:t>Theory Background</a:t>
            </a:r>
            <a:endParaRPr lang="LID4096" dirty="0">
              <a:solidFill>
                <a:schemeClr val="tx1"/>
              </a:solidFill>
            </a:endParaRPr>
          </a:p>
        </p:txBody>
      </p:sp>
      <p:sp>
        <p:nvSpPr>
          <p:cNvPr id="18" name="Rechteck 22">
            <a:extLst>
              <a:ext uri="{FF2B5EF4-FFF2-40B4-BE49-F238E27FC236}">
                <a16:creationId xmlns:a16="http://schemas.microsoft.com/office/drawing/2014/main" id="{60CED4BB-483C-4E95-94B2-17C93D3F725F}"/>
              </a:ext>
            </a:extLst>
          </p:cNvPr>
          <p:cNvSpPr/>
          <p:nvPr/>
        </p:nvSpPr>
        <p:spPr>
          <a:xfrm>
            <a:off x="2895654" y="5154265"/>
            <a:ext cx="2137879" cy="1086202"/>
          </a:xfrm>
          <a:prstGeom prst="rect">
            <a:avLst/>
          </a:prstGeom>
          <a:solidFill>
            <a:srgbClr val="FFC000">
              <a:alpha val="4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err="1">
                <a:solidFill>
                  <a:schemeClr val="tx1"/>
                </a:solidFill>
              </a:rPr>
              <a:t>Why</a:t>
            </a:r>
            <a:r>
              <a:rPr lang="de-DE" dirty="0">
                <a:solidFill>
                  <a:schemeClr val="tx1"/>
                </a:solidFill>
              </a:rPr>
              <a:t> and </a:t>
            </a:r>
            <a:r>
              <a:rPr lang="de-DE" dirty="0" err="1">
                <a:solidFill>
                  <a:schemeClr val="tx1"/>
                </a:solidFill>
              </a:rPr>
              <a:t>how</a:t>
            </a:r>
            <a:r>
              <a:rPr lang="de-DE" dirty="0">
                <a:solidFill>
                  <a:schemeClr val="tx1"/>
                </a:solidFill>
              </a:rPr>
              <a:t> </a:t>
            </a:r>
            <a:r>
              <a:rPr lang="de-DE" dirty="0" err="1">
                <a:solidFill>
                  <a:schemeClr val="tx1"/>
                </a:solidFill>
              </a:rPr>
              <a:t>can</a:t>
            </a:r>
            <a:r>
              <a:rPr lang="de-DE" dirty="0">
                <a:solidFill>
                  <a:schemeClr val="tx1"/>
                </a:solidFill>
              </a:rPr>
              <a:t> </a:t>
            </a:r>
            <a:r>
              <a:rPr lang="de-DE" dirty="0" err="1">
                <a:solidFill>
                  <a:schemeClr val="tx1"/>
                </a:solidFill>
              </a:rPr>
              <a:t>we</a:t>
            </a:r>
            <a:r>
              <a:rPr lang="de-DE" dirty="0">
                <a:solidFill>
                  <a:schemeClr val="tx1"/>
                </a:solidFill>
              </a:rPr>
              <a:t> </a:t>
            </a:r>
            <a:r>
              <a:rPr lang="de-DE" dirty="0" err="1">
                <a:solidFill>
                  <a:schemeClr val="tx1"/>
                </a:solidFill>
              </a:rPr>
              <a:t>solve</a:t>
            </a:r>
            <a:r>
              <a:rPr lang="de-DE" dirty="0">
                <a:solidFill>
                  <a:schemeClr val="tx1"/>
                </a:solidFill>
              </a:rPr>
              <a:t> </a:t>
            </a:r>
            <a:r>
              <a:rPr lang="de-DE" dirty="0" err="1">
                <a:solidFill>
                  <a:schemeClr val="tx1"/>
                </a:solidFill>
              </a:rPr>
              <a:t>this</a:t>
            </a:r>
            <a:r>
              <a:rPr lang="de-DE" dirty="0">
                <a:solidFill>
                  <a:schemeClr val="tx1"/>
                </a:solidFill>
              </a:rPr>
              <a:t> </a:t>
            </a:r>
            <a:r>
              <a:rPr lang="de-DE" dirty="0" err="1">
                <a:solidFill>
                  <a:schemeClr val="tx1"/>
                </a:solidFill>
              </a:rPr>
              <a:t>problem</a:t>
            </a:r>
            <a:r>
              <a:rPr lang="de-DE" dirty="0">
                <a:solidFill>
                  <a:schemeClr val="tx1"/>
                </a:solidFill>
              </a:rPr>
              <a:t>?</a:t>
            </a:r>
            <a:endParaRPr lang="LID4096" dirty="0">
              <a:solidFill>
                <a:schemeClr val="tx1"/>
              </a:solidFill>
            </a:endParaRPr>
          </a:p>
        </p:txBody>
      </p:sp>
      <p:sp>
        <p:nvSpPr>
          <p:cNvPr id="19" name="Rechteck 23">
            <a:extLst>
              <a:ext uri="{FF2B5EF4-FFF2-40B4-BE49-F238E27FC236}">
                <a16:creationId xmlns:a16="http://schemas.microsoft.com/office/drawing/2014/main" id="{0FDEF42F-14B1-4863-99EC-61EBA414AE7D}"/>
              </a:ext>
            </a:extLst>
          </p:cNvPr>
          <p:cNvSpPr/>
          <p:nvPr/>
        </p:nvSpPr>
        <p:spPr>
          <a:xfrm>
            <a:off x="5113134" y="1227301"/>
            <a:ext cx="2137879" cy="1335018"/>
          </a:xfrm>
          <a:prstGeom prst="rect">
            <a:avLst/>
          </a:prstGeom>
          <a:solidFill>
            <a:schemeClr val="accent1">
              <a:alpha val="4392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solidFill>
                  <a:schemeClr val="tx1"/>
                </a:solidFill>
              </a:rPr>
              <a:t>Paper Summary</a:t>
            </a:r>
            <a:endParaRPr lang="LID4096" dirty="0">
              <a:solidFill>
                <a:schemeClr val="tx1"/>
              </a:solidFill>
            </a:endParaRPr>
          </a:p>
        </p:txBody>
      </p:sp>
      <p:sp>
        <p:nvSpPr>
          <p:cNvPr id="20" name="Rechteck 24">
            <a:extLst>
              <a:ext uri="{FF2B5EF4-FFF2-40B4-BE49-F238E27FC236}">
                <a16:creationId xmlns:a16="http://schemas.microsoft.com/office/drawing/2014/main" id="{E50150D0-5F13-49DA-BD87-A566668D1B10}"/>
              </a:ext>
            </a:extLst>
          </p:cNvPr>
          <p:cNvSpPr/>
          <p:nvPr/>
        </p:nvSpPr>
        <p:spPr>
          <a:xfrm>
            <a:off x="6170583" y="3392488"/>
            <a:ext cx="2137879" cy="2575721"/>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solidFill>
                  <a:schemeClr val="tx1"/>
                </a:solidFill>
              </a:rPr>
              <a:t>Last </a:t>
            </a:r>
            <a:r>
              <a:rPr lang="de-DE" dirty="0" err="1">
                <a:solidFill>
                  <a:schemeClr val="tx1"/>
                </a:solidFill>
              </a:rPr>
              <a:t>paragraph</a:t>
            </a:r>
            <a:r>
              <a:rPr lang="de-DE" dirty="0">
                <a:solidFill>
                  <a:schemeClr val="tx1"/>
                </a:solidFill>
              </a:rPr>
              <a:t> </a:t>
            </a:r>
            <a:r>
              <a:rPr lang="de-DE" dirty="0" err="1">
                <a:solidFill>
                  <a:schemeClr val="tx1"/>
                </a:solidFill>
              </a:rPr>
              <a:t>of</a:t>
            </a:r>
            <a:r>
              <a:rPr lang="de-DE" dirty="0">
                <a:solidFill>
                  <a:schemeClr val="tx1"/>
                </a:solidFill>
              </a:rPr>
              <a:t> </a:t>
            </a:r>
            <a:r>
              <a:rPr lang="de-DE" dirty="0" err="1">
                <a:solidFill>
                  <a:schemeClr val="tx1"/>
                </a:solidFill>
              </a:rPr>
              <a:t>the</a:t>
            </a:r>
            <a:r>
              <a:rPr lang="de-DE" dirty="0">
                <a:solidFill>
                  <a:schemeClr val="tx1"/>
                </a:solidFill>
              </a:rPr>
              <a:t> </a:t>
            </a:r>
            <a:r>
              <a:rPr lang="de-DE" dirty="0" err="1">
                <a:solidFill>
                  <a:schemeClr val="tx1"/>
                </a:solidFill>
              </a:rPr>
              <a:t>introduction</a:t>
            </a:r>
            <a:r>
              <a:rPr lang="de-DE" dirty="0">
                <a:solidFill>
                  <a:schemeClr val="tx1"/>
                </a:solidFill>
              </a:rPr>
              <a:t> </a:t>
            </a:r>
            <a:r>
              <a:rPr lang="de-DE" dirty="0" err="1">
                <a:solidFill>
                  <a:schemeClr val="tx1"/>
                </a:solidFill>
              </a:rPr>
              <a:t>summarizes</a:t>
            </a:r>
            <a:r>
              <a:rPr lang="de-DE" dirty="0">
                <a:solidFill>
                  <a:schemeClr val="tx1"/>
                </a:solidFill>
              </a:rPr>
              <a:t> </a:t>
            </a:r>
            <a:r>
              <a:rPr lang="de-DE" dirty="0" err="1">
                <a:solidFill>
                  <a:schemeClr val="tx1"/>
                </a:solidFill>
              </a:rPr>
              <a:t>again</a:t>
            </a:r>
            <a:r>
              <a:rPr lang="de-DE" dirty="0">
                <a:solidFill>
                  <a:schemeClr val="tx1"/>
                </a:solidFill>
              </a:rPr>
              <a:t> </a:t>
            </a:r>
            <a:r>
              <a:rPr lang="de-DE" dirty="0" err="1">
                <a:solidFill>
                  <a:schemeClr val="tx1"/>
                </a:solidFill>
              </a:rPr>
              <a:t>the</a:t>
            </a:r>
            <a:r>
              <a:rPr lang="de-DE" dirty="0">
                <a:solidFill>
                  <a:schemeClr val="tx1"/>
                </a:solidFill>
              </a:rPr>
              <a:t> </a:t>
            </a:r>
            <a:r>
              <a:rPr lang="de-DE" dirty="0" err="1">
                <a:solidFill>
                  <a:schemeClr val="tx1"/>
                </a:solidFill>
              </a:rPr>
              <a:t>paper</a:t>
            </a:r>
            <a:r>
              <a:rPr lang="de-DE" dirty="0">
                <a:solidFill>
                  <a:schemeClr val="tx1"/>
                </a:solidFill>
              </a:rPr>
              <a:t>: </a:t>
            </a:r>
            <a:r>
              <a:rPr lang="de-DE" dirty="0" err="1">
                <a:solidFill>
                  <a:schemeClr val="tx1"/>
                </a:solidFill>
              </a:rPr>
              <a:t>intro</a:t>
            </a:r>
            <a:r>
              <a:rPr lang="de-DE" dirty="0">
                <a:solidFill>
                  <a:schemeClr val="tx1"/>
                </a:solidFill>
              </a:rPr>
              <a:t>, </a:t>
            </a:r>
            <a:r>
              <a:rPr lang="de-DE" dirty="0" err="1">
                <a:solidFill>
                  <a:schemeClr val="tx1"/>
                </a:solidFill>
              </a:rPr>
              <a:t>method</a:t>
            </a:r>
            <a:r>
              <a:rPr lang="de-DE" dirty="0">
                <a:solidFill>
                  <a:schemeClr val="tx1"/>
                </a:solidFill>
              </a:rPr>
              <a:t>, </a:t>
            </a:r>
            <a:r>
              <a:rPr lang="de-DE" dirty="0" err="1">
                <a:solidFill>
                  <a:schemeClr val="tx1"/>
                </a:solidFill>
              </a:rPr>
              <a:t>results</a:t>
            </a:r>
            <a:r>
              <a:rPr lang="de-DE" dirty="0">
                <a:solidFill>
                  <a:schemeClr val="tx1"/>
                </a:solidFill>
              </a:rPr>
              <a:t>, </a:t>
            </a:r>
            <a:r>
              <a:rPr lang="de-DE" dirty="0" err="1">
                <a:solidFill>
                  <a:schemeClr val="tx1"/>
                </a:solidFill>
              </a:rPr>
              <a:t>findings</a:t>
            </a:r>
            <a:r>
              <a:rPr lang="de-DE" dirty="0">
                <a:solidFill>
                  <a:schemeClr val="tx1"/>
                </a:solidFill>
              </a:rPr>
              <a:t> and </a:t>
            </a:r>
            <a:r>
              <a:rPr lang="de-DE" dirty="0" err="1">
                <a:solidFill>
                  <a:schemeClr val="tx1"/>
                </a:solidFill>
              </a:rPr>
              <a:t>contribution</a:t>
            </a:r>
            <a:r>
              <a:rPr lang="de-DE" dirty="0">
                <a:solidFill>
                  <a:schemeClr val="tx1"/>
                </a:solidFill>
              </a:rPr>
              <a:t>!</a:t>
            </a:r>
            <a:endParaRPr lang="LID4096" dirty="0">
              <a:solidFill>
                <a:schemeClr val="tx1"/>
              </a:solidFill>
            </a:endParaRPr>
          </a:p>
        </p:txBody>
      </p:sp>
    </p:spTree>
    <p:extLst>
      <p:ext uri="{BB962C8B-B14F-4D97-AF65-F5344CB8AC3E}">
        <p14:creationId xmlns:p14="http://schemas.microsoft.com/office/powerpoint/2010/main" val="12505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8" grpId="0" animBg="1"/>
      <p:bldP spid="19" grpId="0" animBg="1"/>
      <p:bldP spid="20"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A9F1EE-3788-4122-A64B-445C1493F14C}"/>
              </a:ext>
            </a:extLst>
          </p:cNvPr>
          <p:cNvSpPr>
            <a:spLocks noGrp="1"/>
          </p:cNvSpPr>
          <p:nvPr>
            <p:ph type="title"/>
          </p:nvPr>
        </p:nvSpPr>
        <p:spPr/>
        <p:txBody>
          <a:bodyPr/>
          <a:lstStyle/>
          <a:p>
            <a:r>
              <a:rPr lang="de-DE" dirty="0" err="1"/>
              <a:t>Introduction</a:t>
            </a:r>
            <a:endParaRPr lang="de-DE" dirty="0"/>
          </a:p>
        </p:txBody>
      </p:sp>
      <p:sp>
        <p:nvSpPr>
          <p:cNvPr id="3" name="Text Placeholder 2">
            <a:extLst>
              <a:ext uri="{FF2B5EF4-FFF2-40B4-BE49-F238E27FC236}">
                <a16:creationId xmlns:a16="http://schemas.microsoft.com/office/drawing/2014/main" id="{CD23E572-9502-4BBF-AAC0-E6D2EBB52DB7}"/>
              </a:ext>
            </a:extLst>
          </p:cNvPr>
          <p:cNvSpPr>
            <a:spLocks noGrp="1"/>
          </p:cNvSpPr>
          <p:nvPr>
            <p:ph type="body" sz="quarter" idx="13"/>
          </p:nvPr>
        </p:nvSpPr>
        <p:spPr/>
        <p:txBody>
          <a:bodyPr/>
          <a:lstStyle/>
          <a:p>
            <a:r>
              <a:rPr lang="de-DE" dirty="0"/>
              <a:t>The </a:t>
            </a:r>
            <a:r>
              <a:rPr lang="de-DE" dirty="0" err="1"/>
              <a:t>big</a:t>
            </a:r>
            <a:r>
              <a:rPr lang="de-DE" dirty="0"/>
              <a:t> </a:t>
            </a:r>
            <a:r>
              <a:rPr lang="de-DE" dirty="0" err="1"/>
              <a:t>picture</a:t>
            </a:r>
            <a:endParaRPr lang="de-DE" dirty="0"/>
          </a:p>
          <a:p>
            <a:r>
              <a:rPr lang="de-DE" dirty="0"/>
              <a:t>The </a:t>
            </a:r>
            <a:r>
              <a:rPr lang="de-DE" dirty="0" err="1"/>
              <a:t>statement</a:t>
            </a:r>
            <a:r>
              <a:rPr lang="de-DE" dirty="0"/>
              <a:t> </a:t>
            </a:r>
            <a:r>
              <a:rPr lang="de-DE" dirty="0" err="1"/>
              <a:t>problem</a:t>
            </a:r>
            <a:endParaRPr lang="de-DE" dirty="0"/>
          </a:p>
          <a:p>
            <a:r>
              <a:rPr lang="de-DE" dirty="0"/>
              <a:t>Brief </a:t>
            </a:r>
            <a:r>
              <a:rPr lang="de-DE" dirty="0" err="1"/>
              <a:t>background</a:t>
            </a:r>
            <a:r>
              <a:rPr lang="de-DE" dirty="0"/>
              <a:t> </a:t>
            </a:r>
            <a:r>
              <a:rPr lang="de-DE" dirty="0" err="1"/>
              <a:t>or</a:t>
            </a:r>
            <a:r>
              <a:rPr lang="de-DE" dirty="0"/>
              <a:t> relevant </a:t>
            </a:r>
            <a:r>
              <a:rPr lang="de-DE" dirty="0" err="1"/>
              <a:t>theory</a:t>
            </a:r>
            <a:endParaRPr lang="de-DE" dirty="0"/>
          </a:p>
          <a:p>
            <a:r>
              <a:rPr lang="de-DE" dirty="0"/>
              <a:t>Practices </a:t>
            </a:r>
            <a:r>
              <a:rPr lang="de-DE" dirty="0" err="1"/>
              <a:t>for</a:t>
            </a:r>
            <a:r>
              <a:rPr lang="de-DE" dirty="0"/>
              <a:t> </a:t>
            </a:r>
            <a:r>
              <a:rPr lang="de-DE" dirty="0" err="1"/>
              <a:t>your</a:t>
            </a:r>
            <a:r>
              <a:rPr lang="de-DE" dirty="0"/>
              <a:t> </a:t>
            </a:r>
            <a:r>
              <a:rPr lang="de-DE" dirty="0" err="1"/>
              <a:t>topic</a:t>
            </a:r>
            <a:endParaRPr lang="de-DE" dirty="0"/>
          </a:p>
          <a:p>
            <a:r>
              <a:rPr lang="de-DE" dirty="0"/>
              <a:t>Overall </a:t>
            </a:r>
            <a:r>
              <a:rPr lang="de-DE" dirty="0" err="1"/>
              <a:t>purpose</a:t>
            </a:r>
            <a:r>
              <a:rPr lang="de-DE" dirty="0"/>
              <a:t>, Motivation</a:t>
            </a:r>
          </a:p>
          <a:p>
            <a:r>
              <a:rPr lang="de-DE" dirty="0"/>
              <a:t>The </a:t>
            </a:r>
            <a:r>
              <a:rPr lang="de-DE" dirty="0" err="1"/>
              <a:t>research</a:t>
            </a:r>
            <a:r>
              <a:rPr lang="de-DE" dirty="0"/>
              <a:t> </a:t>
            </a:r>
            <a:r>
              <a:rPr lang="de-DE" dirty="0" err="1"/>
              <a:t>question</a:t>
            </a:r>
            <a:r>
              <a:rPr lang="de-DE" dirty="0"/>
              <a:t> and </a:t>
            </a:r>
            <a:r>
              <a:rPr lang="de-DE" dirty="0" err="1"/>
              <a:t>hypotheses</a:t>
            </a:r>
            <a:endParaRPr lang="de-DE" dirty="0"/>
          </a:p>
          <a:p>
            <a:r>
              <a:rPr lang="de-DE" dirty="0" err="1"/>
              <a:t>Overview</a:t>
            </a:r>
            <a:r>
              <a:rPr lang="de-DE" dirty="0"/>
              <a:t> </a:t>
            </a:r>
            <a:r>
              <a:rPr lang="de-DE" dirty="0" err="1"/>
              <a:t>about</a:t>
            </a:r>
            <a:r>
              <a:rPr lang="de-DE" dirty="0"/>
              <a:t> </a:t>
            </a:r>
            <a:r>
              <a:rPr lang="de-DE" dirty="0" err="1"/>
              <a:t>the</a:t>
            </a:r>
            <a:r>
              <a:rPr lang="de-DE" dirty="0"/>
              <a:t> </a:t>
            </a:r>
            <a:r>
              <a:rPr lang="de-DE" dirty="0" err="1"/>
              <a:t>rest</a:t>
            </a:r>
            <a:r>
              <a:rPr lang="de-DE" dirty="0"/>
              <a:t> </a:t>
            </a:r>
            <a:r>
              <a:rPr lang="de-DE" dirty="0" err="1"/>
              <a:t>of</a:t>
            </a:r>
            <a:r>
              <a:rPr lang="de-DE" dirty="0"/>
              <a:t> </a:t>
            </a:r>
            <a:r>
              <a:rPr lang="de-DE" dirty="0" err="1"/>
              <a:t>the</a:t>
            </a:r>
            <a:r>
              <a:rPr lang="de-DE" dirty="0"/>
              <a:t> </a:t>
            </a:r>
            <a:r>
              <a:rPr lang="de-DE" dirty="0" err="1"/>
              <a:t>paper</a:t>
            </a:r>
            <a:endParaRPr lang="de-DE" dirty="0"/>
          </a:p>
          <a:p>
            <a:r>
              <a:rPr lang="de-DE" dirty="0" err="1"/>
              <a:t>Findings</a:t>
            </a:r>
            <a:r>
              <a:rPr lang="de-DE" dirty="0"/>
              <a:t> and </a:t>
            </a:r>
            <a:r>
              <a:rPr lang="de-DE" dirty="0" err="1"/>
              <a:t>contribution</a:t>
            </a:r>
            <a:endParaRPr lang="de-DE" dirty="0"/>
          </a:p>
          <a:p>
            <a:endParaRPr lang="de-DE" dirty="0"/>
          </a:p>
        </p:txBody>
      </p:sp>
      <p:sp>
        <p:nvSpPr>
          <p:cNvPr id="4" name="Text Placeholder 3">
            <a:extLst>
              <a:ext uri="{FF2B5EF4-FFF2-40B4-BE49-F238E27FC236}">
                <a16:creationId xmlns:a16="http://schemas.microsoft.com/office/drawing/2014/main" id="{51D10ED1-D814-42C1-8B89-159722B7CEDF}"/>
              </a:ext>
            </a:extLst>
          </p:cNvPr>
          <p:cNvSpPr>
            <a:spLocks noGrp="1"/>
          </p:cNvSpPr>
          <p:nvPr>
            <p:ph type="body" sz="quarter" idx="15"/>
          </p:nvPr>
        </p:nvSpPr>
        <p:spPr/>
        <p:txBody>
          <a:bodyPr/>
          <a:lstStyle/>
          <a:p>
            <a:endParaRPr lang="de-DE"/>
          </a:p>
        </p:txBody>
      </p:sp>
      <p:sp>
        <p:nvSpPr>
          <p:cNvPr id="5" name="Text Placeholder 4">
            <a:extLst>
              <a:ext uri="{FF2B5EF4-FFF2-40B4-BE49-F238E27FC236}">
                <a16:creationId xmlns:a16="http://schemas.microsoft.com/office/drawing/2014/main" id="{3F986FFD-DC65-4AAF-9953-6BB5C87A89E6}"/>
              </a:ext>
            </a:extLst>
          </p:cNvPr>
          <p:cNvSpPr>
            <a:spLocks noGrp="1"/>
          </p:cNvSpPr>
          <p:nvPr>
            <p:ph type="body" sz="quarter" idx="21"/>
          </p:nvPr>
        </p:nvSpPr>
        <p:spPr/>
        <p:txBody>
          <a:bodyPr/>
          <a:lstStyle/>
          <a:p>
            <a:r>
              <a:rPr lang="de-DE" dirty="0"/>
              <a:t>Writing a Scientific Report</a:t>
            </a:r>
          </a:p>
        </p:txBody>
      </p:sp>
      <p:sp>
        <p:nvSpPr>
          <p:cNvPr id="6" name="Footer Placeholder 5">
            <a:extLst>
              <a:ext uri="{FF2B5EF4-FFF2-40B4-BE49-F238E27FC236}">
                <a16:creationId xmlns:a16="http://schemas.microsoft.com/office/drawing/2014/main" id="{412E1C42-94FF-4DAD-8CF6-C063D473B9C3}"/>
              </a:ext>
            </a:extLst>
          </p:cNvPr>
          <p:cNvSpPr>
            <a:spLocks noGrp="1"/>
          </p:cNvSpPr>
          <p:nvPr>
            <p:ph type="ftr" sz="quarter" idx="23"/>
          </p:nvPr>
        </p:nvSpPr>
        <p:spPr/>
        <p:txBody>
          <a:bodyPr/>
          <a:lstStyle/>
          <a:p>
            <a:r>
              <a:rPr lang="de-DE"/>
              <a:t>Valentin Schwind</a:t>
            </a:r>
            <a:endParaRPr lang="de-DE" dirty="0"/>
          </a:p>
        </p:txBody>
      </p:sp>
      <p:sp>
        <p:nvSpPr>
          <p:cNvPr id="7" name="Slide Number Placeholder 6">
            <a:extLst>
              <a:ext uri="{FF2B5EF4-FFF2-40B4-BE49-F238E27FC236}">
                <a16:creationId xmlns:a16="http://schemas.microsoft.com/office/drawing/2014/main" id="{7C69C245-3000-4ABB-8663-AC02E1FC5A80}"/>
              </a:ext>
            </a:extLst>
          </p:cNvPr>
          <p:cNvSpPr>
            <a:spLocks noGrp="1"/>
          </p:cNvSpPr>
          <p:nvPr>
            <p:ph type="sldNum" sz="quarter" idx="24"/>
          </p:nvPr>
        </p:nvSpPr>
        <p:spPr/>
        <p:txBody>
          <a:bodyPr/>
          <a:lstStyle/>
          <a:p>
            <a:fld id="{C564DEAC-083F-4EA1-9D67-84BB3A537A3E}" type="slidenum">
              <a:rPr lang="de-DE" smtClean="0"/>
              <a:pPr/>
              <a:t>18</a:t>
            </a:fld>
            <a:endParaRPr lang="de-DE" dirty="0"/>
          </a:p>
        </p:txBody>
      </p:sp>
    </p:spTree>
    <p:extLst>
      <p:ext uri="{BB962C8B-B14F-4D97-AF65-F5344CB8AC3E}">
        <p14:creationId xmlns:p14="http://schemas.microsoft.com/office/powerpoint/2010/main" val="16156815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B36B1D-405A-4B13-873D-2EFDB3F33659}"/>
              </a:ext>
            </a:extLst>
          </p:cNvPr>
          <p:cNvSpPr>
            <a:spLocks noGrp="1"/>
          </p:cNvSpPr>
          <p:nvPr>
            <p:ph type="title"/>
          </p:nvPr>
        </p:nvSpPr>
        <p:spPr/>
        <p:txBody>
          <a:bodyPr/>
          <a:lstStyle/>
          <a:p>
            <a:r>
              <a:rPr lang="de-DE" dirty="0" err="1"/>
              <a:t>How</a:t>
            </a:r>
            <a:r>
              <a:rPr lang="de-DE" dirty="0"/>
              <a:t> </a:t>
            </a:r>
            <a:r>
              <a:rPr lang="de-DE" dirty="0" err="1"/>
              <a:t>to</a:t>
            </a:r>
            <a:r>
              <a:rPr lang="de-DE" dirty="0"/>
              <a:t> </a:t>
            </a:r>
            <a:r>
              <a:rPr lang="de-DE" dirty="0" err="1"/>
              <a:t>start</a:t>
            </a:r>
            <a:r>
              <a:rPr lang="de-DE" dirty="0"/>
              <a:t> a </a:t>
            </a:r>
            <a:r>
              <a:rPr lang="de-DE" dirty="0" err="1"/>
              <a:t>good</a:t>
            </a:r>
            <a:r>
              <a:rPr lang="de-DE" dirty="0"/>
              <a:t> </a:t>
            </a:r>
            <a:r>
              <a:rPr lang="de-DE" dirty="0" err="1"/>
              <a:t>Introduction</a:t>
            </a:r>
            <a:endParaRPr lang="de-DE" dirty="0"/>
          </a:p>
        </p:txBody>
      </p:sp>
      <p:sp>
        <p:nvSpPr>
          <p:cNvPr id="3" name="Text Placeholder 2">
            <a:extLst>
              <a:ext uri="{FF2B5EF4-FFF2-40B4-BE49-F238E27FC236}">
                <a16:creationId xmlns:a16="http://schemas.microsoft.com/office/drawing/2014/main" id="{E3AC9407-7F2D-4F22-A3D1-3B0D368287DF}"/>
              </a:ext>
            </a:extLst>
          </p:cNvPr>
          <p:cNvSpPr>
            <a:spLocks noGrp="1"/>
          </p:cNvSpPr>
          <p:nvPr>
            <p:ph type="body" sz="quarter" idx="13"/>
          </p:nvPr>
        </p:nvSpPr>
        <p:spPr/>
        <p:txBody>
          <a:bodyPr/>
          <a:lstStyle/>
          <a:p>
            <a:r>
              <a:rPr lang="en-US" dirty="0"/>
              <a:t>Establish a territory</a:t>
            </a:r>
          </a:p>
          <a:p>
            <a:pPr lvl="1"/>
            <a:r>
              <a:rPr lang="en-US" dirty="0"/>
              <a:t>bring out the importance of the subject and/or make general statements about the subject and/or present an overview on current research on the subject</a:t>
            </a:r>
          </a:p>
          <a:p>
            <a:r>
              <a:rPr lang="en-US" dirty="0"/>
              <a:t>Establish a niche</a:t>
            </a:r>
          </a:p>
          <a:p>
            <a:pPr lvl="1"/>
            <a:r>
              <a:rPr lang="en-US" dirty="0"/>
              <a:t>oppose an existing assumption or reveal a research gap or formulate a research question or problem or continue a tradition.</a:t>
            </a:r>
          </a:p>
          <a:p>
            <a:r>
              <a:rPr lang="en-US" dirty="0"/>
              <a:t>Occupy the niche</a:t>
            </a:r>
          </a:p>
          <a:p>
            <a:pPr lvl="1"/>
            <a:r>
              <a:rPr lang="en-US" dirty="0"/>
              <a:t>sketch the intent of the own work and/or outline important characteristics of the own work; outline important results; and give a brief outlook on the structure of the paper</a:t>
            </a:r>
            <a:endParaRPr lang="LID4096" dirty="0"/>
          </a:p>
          <a:p>
            <a:endParaRPr lang="de-DE" dirty="0"/>
          </a:p>
        </p:txBody>
      </p:sp>
      <p:sp>
        <p:nvSpPr>
          <p:cNvPr id="4" name="Text Placeholder 3">
            <a:extLst>
              <a:ext uri="{FF2B5EF4-FFF2-40B4-BE49-F238E27FC236}">
                <a16:creationId xmlns:a16="http://schemas.microsoft.com/office/drawing/2014/main" id="{13FCE418-7656-41E4-BF75-F2FB28DC61A6}"/>
              </a:ext>
            </a:extLst>
          </p:cNvPr>
          <p:cNvSpPr>
            <a:spLocks noGrp="1"/>
          </p:cNvSpPr>
          <p:nvPr>
            <p:ph type="body" sz="quarter" idx="15"/>
          </p:nvPr>
        </p:nvSpPr>
        <p:spPr/>
        <p:txBody>
          <a:bodyPr/>
          <a:lstStyle/>
          <a:p>
            <a:endParaRPr lang="de-DE"/>
          </a:p>
        </p:txBody>
      </p:sp>
      <p:sp>
        <p:nvSpPr>
          <p:cNvPr id="5" name="Text Placeholder 4">
            <a:extLst>
              <a:ext uri="{FF2B5EF4-FFF2-40B4-BE49-F238E27FC236}">
                <a16:creationId xmlns:a16="http://schemas.microsoft.com/office/drawing/2014/main" id="{4C7C8E93-7F07-4583-949A-36E4ABF8A8BF}"/>
              </a:ext>
            </a:extLst>
          </p:cNvPr>
          <p:cNvSpPr>
            <a:spLocks noGrp="1"/>
          </p:cNvSpPr>
          <p:nvPr>
            <p:ph type="body" sz="quarter" idx="21"/>
          </p:nvPr>
        </p:nvSpPr>
        <p:spPr/>
        <p:txBody>
          <a:bodyPr/>
          <a:lstStyle/>
          <a:p>
            <a:r>
              <a:rPr lang="de-DE" dirty="0"/>
              <a:t>Writing a Scientific Report</a:t>
            </a:r>
          </a:p>
        </p:txBody>
      </p:sp>
      <p:sp>
        <p:nvSpPr>
          <p:cNvPr id="6" name="Footer Placeholder 5">
            <a:extLst>
              <a:ext uri="{FF2B5EF4-FFF2-40B4-BE49-F238E27FC236}">
                <a16:creationId xmlns:a16="http://schemas.microsoft.com/office/drawing/2014/main" id="{A4099944-4885-4E68-9C8A-8F42A4A5C2E9}"/>
              </a:ext>
            </a:extLst>
          </p:cNvPr>
          <p:cNvSpPr>
            <a:spLocks noGrp="1"/>
          </p:cNvSpPr>
          <p:nvPr>
            <p:ph type="ftr" sz="quarter" idx="23"/>
          </p:nvPr>
        </p:nvSpPr>
        <p:spPr/>
        <p:txBody>
          <a:bodyPr/>
          <a:lstStyle/>
          <a:p>
            <a:r>
              <a:rPr lang="de-DE"/>
              <a:t>Valentin Schwind</a:t>
            </a:r>
            <a:endParaRPr lang="de-DE" dirty="0"/>
          </a:p>
        </p:txBody>
      </p:sp>
      <p:sp>
        <p:nvSpPr>
          <p:cNvPr id="7" name="Slide Number Placeholder 6">
            <a:extLst>
              <a:ext uri="{FF2B5EF4-FFF2-40B4-BE49-F238E27FC236}">
                <a16:creationId xmlns:a16="http://schemas.microsoft.com/office/drawing/2014/main" id="{2B324EC1-F789-4401-A074-28216EB085E9}"/>
              </a:ext>
            </a:extLst>
          </p:cNvPr>
          <p:cNvSpPr>
            <a:spLocks noGrp="1"/>
          </p:cNvSpPr>
          <p:nvPr>
            <p:ph type="sldNum" sz="quarter" idx="24"/>
          </p:nvPr>
        </p:nvSpPr>
        <p:spPr/>
        <p:txBody>
          <a:bodyPr/>
          <a:lstStyle/>
          <a:p>
            <a:fld id="{C564DEAC-083F-4EA1-9D67-84BB3A537A3E}" type="slidenum">
              <a:rPr lang="de-DE" smtClean="0"/>
              <a:pPr/>
              <a:t>19</a:t>
            </a:fld>
            <a:endParaRPr lang="de-DE" dirty="0"/>
          </a:p>
        </p:txBody>
      </p:sp>
    </p:spTree>
    <p:extLst>
      <p:ext uri="{BB962C8B-B14F-4D97-AF65-F5344CB8AC3E}">
        <p14:creationId xmlns:p14="http://schemas.microsoft.com/office/powerpoint/2010/main" val="20516419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513114-357A-474D-BA79-71F670CD6F14}"/>
              </a:ext>
            </a:extLst>
          </p:cNvPr>
          <p:cNvSpPr>
            <a:spLocks noGrp="1"/>
          </p:cNvSpPr>
          <p:nvPr>
            <p:ph type="title"/>
          </p:nvPr>
        </p:nvSpPr>
        <p:spPr/>
        <p:txBody>
          <a:bodyPr/>
          <a:lstStyle/>
          <a:p>
            <a:r>
              <a:rPr lang="de-DE" dirty="0" err="1"/>
              <a:t>Your</a:t>
            </a:r>
            <a:r>
              <a:rPr lang="de-DE" dirty="0"/>
              <a:t> Goal: A Scientific Report</a:t>
            </a:r>
          </a:p>
        </p:txBody>
      </p:sp>
      <p:sp>
        <p:nvSpPr>
          <p:cNvPr id="3" name="Text Placeholder 2">
            <a:extLst>
              <a:ext uri="{FF2B5EF4-FFF2-40B4-BE49-F238E27FC236}">
                <a16:creationId xmlns:a16="http://schemas.microsoft.com/office/drawing/2014/main" id="{AF70B858-CE3F-454D-9A8C-5B2E0B6CF298}"/>
              </a:ext>
            </a:extLst>
          </p:cNvPr>
          <p:cNvSpPr>
            <a:spLocks noGrp="1"/>
          </p:cNvSpPr>
          <p:nvPr>
            <p:ph type="body" sz="quarter" idx="13"/>
          </p:nvPr>
        </p:nvSpPr>
        <p:spPr/>
        <p:txBody>
          <a:bodyPr>
            <a:normAutofit/>
          </a:bodyPr>
          <a:lstStyle/>
          <a:p>
            <a:r>
              <a:rPr lang="de-DE" dirty="0" err="1"/>
              <a:t>You</a:t>
            </a:r>
            <a:r>
              <a:rPr lang="de-DE" dirty="0"/>
              <a:t> </a:t>
            </a:r>
            <a:r>
              <a:rPr lang="de-DE" dirty="0" err="1"/>
              <a:t>are</a:t>
            </a:r>
            <a:r>
              <a:rPr lang="de-DE" dirty="0"/>
              <a:t> </a:t>
            </a:r>
            <a:r>
              <a:rPr lang="de-DE" dirty="0" err="1"/>
              <a:t>doing</a:t>
            </a:r>
            <a:r>
              <a:rPr lang="de-DE" dirty="0"/>
              <a:t> an </a:t>
            </a:r>
            <a:r>
              <a:rPr lang="de-DE" dirty="0" err="1"/>
              <a:t>incredible</a:t>
            </a:r>
            <a:r>
              <a:rPr lang="de-DE" dirty="0"/>
              <a:t> </a:t>
            </a:r>
            <a:r>
              <a:rPr lang="de-DE" dirty="0" err="1"/>
              <a:t>job</a:t>
            </a:r>
            <a:r>
              <a:rPr lang="de-DE" dirty="0"/>
              <a:t>! </a:t>
            </a:r>
            <a:r>
              <a:rPr lang="de-DE" dirty="0" err="1"/>
              <a:t>Let‘s</a:t>
            </a:r>
            <a:r>
              <a:rPr lang="de-DE" dirty="0"/>
              <a:t> publish </a:t>
            </a:r>
            <a:r>
              <a:rPr lang="de-DE" dirty="0" err="1"/>
              <a:t>it!</a:t>
            </a:r>
            <a:endParaRPr lang="de-DE" dirty="0">
              <a:sym typeface="Wingdings" panose="05000000000000000000" pitchFamily="2" charset="2"/>
            </a:endParaRPr>
          </a:p>
          <a:p>
            <a:r>
              <a:rPr lang="de-DE" dirty="0"/>
              <a:t>But…</a:t>
            </a:r>
          </a:p>
          <a:p>
            <a:pPr lvl="1"/>
            <a:r>
              <a:rPr lang="de-DE" dirty="0" err="1"/>
              <a:t>it</a:t>
            </a:r>
            <a:r>
              <a:rPr lang="de-DE" dirty="0"/>
              <a:t> </a:t>
            </a:r>
            <a:r>
              <a:rPr lang="de-DE" dirty="0" err="1"/>
              <a:t>is</a:t>
            </a:r>
            <a:r>
              <a:rPr lang="de-DE" dirty="0"/>
              <a:t> </a:t>
            </a:r>
            <a:r>
              <a:rPr lang="de-DE" u="sng" dirty="0"/>
              <a:t>not</a:t>
            </a:r>
            <a:r>
              <a:rPr lang="de-DE" dirty="0"/>
              <a:t> </a:t>
            </a:r>
            <a:r>
              <a:rPr lang="de-DE" dirty="0" err="1"/>
              <a:t>your</a:t>
            </a:r>
            <a:r>
              <a:rPr lang="de-DE" dirty="0"/>
              <a:t> </a:t>
            </a:r>
            <a:r>
              <a:rPr lang="de-DE" dirty="0" err="1"/>
              <a:t>goal</a:t>
            </a:r>
            <a:r>
              <a:rPr lang="de-DE" dirty="0"/>
              <a:t> </a:t>
            </a:r>
            <a:r>
              <a:rPr lang="de-DE" dirty="0" err="1"/>
              <a:t>to</a:t>
            </a:r>
            <a:r>
              <a:rPr lang="de-DE" dirty="0"/>
              <a:t> publish a </a:t>
            </a:r>
            <a:r>
              <a:rPr lang="de-DE" dirty="0" err="1"/>
              <a:t>scientific</a:t>
            </a:r>
            <a:r>
              <a:rPr lang="de-DE" dirty="0"/>
              <a:t> </a:t>
            </a:r>
            <a:r>
              <a:rPr lang="de-DE" dirty="0" err="1"/>
              <a:t>report</a:t>
            </a:r>
            <a:r>
              <a:rPr lang="de-DE" dirty="0"/>
              <a:t> (</a:t>
            </a:r>
            <a:r>
              <a:rPr lang="de-DE" dirty="0" err="1"/>
              <a:t>would</a:t>
            </a:r>
            <a:r>
              <a:rPr lang="de-DE" dirty="0"/>
              <a:t> </a:t>
            </a:r>
            <a:r>
              <a:rPr lang="de-DE" dirty="0" err="1"/>
              <a:t>be</a:t>
            </a:r>
            <a:r>
              <a:rPr lang="de-DE" dirty="0"/>
              <a:t> </a:t>
            </a:r>
            <a:r>
              <a:rPr lang="de-DE" dirty="0" err="1"/>
              <a:t>great</a:t>
            </a:r>
            <a:r>
              <a:rPr lang="de-DE" dirty="0"/>
              <a:t>, but </a:t>
            </a:r>
            <a:r>
              <a:rPr lang="de-DE" dirty="0" err="1"/>
              <a:t>its</a:t>
            </a:r>
            <a:r>
              <a:rPr lang="de-DE" dirty="0"/>
              <a:t> </a:t>
            </a:r>
            <a:r>
              <a:rPr lang="de-DE" dirty="0" err="1"/>
              <a:t>really</a:t>
            </a:r>
            <a:r>
              <a:rPr lang="de-DE" dirty="0"/>
              <a:t> </a:t>
            </a:r>
            <a:r>
              <a:rPr lang="de-DE" dirty="0" err="1"/>
              <a:t>hard</a:t>
            </a:r>
            <a:r>
              <a:rPr lang="de-DE" dirty="0"/>
              <a:t>!!!)</a:t>
            </a:r>
          </a:p>
          <a:p>
            <a:pPr lvl="1"/>
            <a:r>
              <a:rPr lang="de-DE" dirty="0" err="1"/>
              <a:t>it</a:t>
            </a:r>
            <a:r>
              <a:rPr lang="de-DE" dirty="0"/>
              <a:t> </a:t>
            </a:r>
            <a:r>
              <a:rPr lang="de-DE" dirty="0" err="1"/>
              <a:t>is</a:t>
            </a:r>
            <a:r>
              <a:rPr lang="de-DE" dirty="0"/>
              <a:t> </a:t>
            </a:r>
            <a:r>
              <a:rPr lang="de-DE" dirty="0" err="1"/>
              <a:t>your</a:t>
            </a:r>
            <a:r>
              <a:rPr lang="de-DE" dirty="0"/>
              <a:t> </a:t>
            </a:r>
            <a:r>
              <a:rPr lang="de-DE" dirty="0" err="1"/>
              <a:t>goal</a:t>
            </a:r>
            <a:r>
              <a:rPr lang="de-DE" dirty="0"/>
              <a:t> </a:t>
            </a:r>
            <a:r>
              <a:rPr lang="de-DE" dirty="0" err="1"/>
              <a:t>that</a:t>
            </a:r>
            <a:r>
              <a:rPr lang="de-DE" dirty="0"/>
              <a:t> </a:t>
            </a:r>
            <a:r>
              <a:rPr lang="de-DE" dirty="0" err="1"/>
              <a:t>your</a:t>
            </a:r>
            <a:r>
              <a:rPr lang="de-DE" dirty="0"/>
              <a:t> </a:t>
            </a:r>
            <a:r>
              <a:rPr lang="de-DE" dirty="0" err="1"/>
              <a:t>scientific</a:t>
            </a:r>
            <a:r>
              <a:rPr lang="de-DE" dirty="0"/>
              <a:t> </a:t>
            </a:r>
            <a:r>
              <a:rPr lang="de-DE" dirty="0" err="1"/>
              <a:t>report</a:t>
            </a:r>
            <a:r>
              <a:rPr lang="de-DE" dirty="0"/>
              <a:t> </a:t>
            </a:r>
            <a:r>
              <a:rPr lang="de-DE" dirty="0" err="1"/>
              <a:t>is</a:t>
            </a:r>
            <a:r>
              <a:rPr lang="de-DE" dirty="0"/>
              <a:t> in </a:t>
            </a:r>
            <a:r>
              <a:rPr lang="de-DE" dirty="0" err="1"/>
              <a:t>line</a:t>
            </a:r>
            <a:r>
              <a:rPr lang="de-DE" dirty="0"/>
              <a:t> </a:t>
            </a:r>
            <a:r>
              <a:rPr lang="de-DE" dirty="0" err="1"/>
              <a:t>with</a:t>
            </a:r>
            <a:r>
              <a:rPr lang="de-DE" dirty="0"/>
              <a:t> </a:t>
            </a:r>
            <a:r>
              <a:rPr lang="de-DE" dirty="0" err="1"/>
              <a:t>the</a:t>
            </a:r>
            <a:r>
              <a:rPr lang="de-DE" dirty="0"/>
              <a:t> </a:t>
            </a:r>
            <a:r>
              <a:rPr lang="de-DE" dirty="0" err="1"/>
              <a:t>standards</a:t>
            </a:r>
            <a:r>
              <a:rPr lang="de-DE" dirty="0"/>
              <a:t> </a:t>
            </a:r>
            <a:r>
              <a:rPr lang="de-DE" dirty="0" err="1"/>
              <a:t>of</a:t>
            </a:r>
            <a:r>
              <a:rPr lang="de-DE" dirty="0"/>
              <a:t> </a:t>
            </a:r>
            <a:r>
              <a:rPr lang="de-DE" dirty="0" err="1"/>
              <a:t>scientific</a:t>
            </a:r>
            <a:r>
              <a:rPr lang="de-DE" dirty="0"/>
              <a:t> </a:t>
            </a:r>
            <a:r>
              <a:rPr lang="de-DE" dirty="0" err="1"/>
              <a:t>pratices</a:t>
            </a:r>
            <a:r>
              <a:rPr lang="de-DE" dirty="0"/>
              <a:t>, </a:t>
            </a:r>
            <a:r>
              <a:rPr lang="de-DE" dirty="0" err="1"/>
              <a:t>scientific</a:t>
            </a:r>
            <a:r>
              <a:rPr lang="de-DE" dirty="0"/>
              <a:t> </a:t>
            </a:r>
            <a:r>
              <a:rPr lang="de-DE" dirty="0" err="1"/>
              <a:t>writing</a:t>
            </a:r>
            <a:r>
              <a:rPr lang="de-DE" dirty="0"/>
              <a:t> and open </a:t>
            </a:r>
            <a:r>
              <a:rPr lang="de-DE" dirty="0" err="1"/>
              <a:t>science</a:t>
            </a:r>
            <a:endParaRPr lang="de-DE" dirty="0"/>
          </a:p>
          <a:p>
            <a:r>
              <a:rPr lang="de-DE" dirty="0" err="1"/>
              <a:t>Good</a:t>
            </a:r>
            <a:r>
              <a:rPr lang="de-DE" dirty="0"/>
              <a:t> </a:t>
            </a:r>
            <a:r>
              <a:rPr lang="de-DE" dirty="0" err="1"/>
              <a:t>scientifc</a:t>
            </a:r>
            <a:r>
              <a:rPr lang="de-DE" dirty="0"/>
              <a:t> </a:t>
            </a:r>
            <a:r>
              <a:rPr lang="de-DE" dirty="0" err="1"/>
              <a:t>practice</a:t>
            </a:r>
            <a:r>
              <a:rPr lang="de-DE" dirty="0"/>
              <a:t> </a:t>
            </a:r>
            <a:r>
              <a:rPr lang="de-DE" dirty="0" err="1"/>
              <a:t>can</a:t>
            </a:r>
            <a:r>
              <a:rPr lang="de-DE" dirty="0"/>
              <a:t> </a:t>
            </a:r>
            <a:r>
              <a:rPr lang="de-DE" dirty="0" err="1"/>
              <a:t>only</a:t>
            </a:r>
            <a:r>
              <a:rPr lang="de-DE" dirty="0"/>
              <a:t> </a:t>
            </a:r>
            <a:r>
              <a:rPr lang="de-DE" dirty="0" err="1"/>
              <a:t>be</a:t>
            </a:r>
            <a:r>
              <a:rPr lang="de-DE" dirty="0"/>
              <a:t> </a:t>
            </a:r>
            <a:r>
              <a:rPr lang="de-DE" dirty="0" err="1"/>
              <a:t>showed</a:t>
            </a:r>
            <a:r>
              <a:rPr lang="de-DE" dirty="0"/>
              <a:t> in a </a:t>
            </a:r>
            <a:r>
              <a:rPr lang="de-DE" dirty="0" err="1"/>
              <a:t>scientific</a:t>
            </a:r>
            <a:r>
              <a:rPr lang="de-DE" dirty="0"/>
              <a:t> </a:t>
            </a:r>
            <a:r>
              <a:rPr lang="de-DE" dirty="0" err="1"/>
              <a:t>report</a:t>
            </a:r>
            <a:r>
              <a:rPr lang="de-DE" dirty="0">
                <a:sym typeface="Wingdings" panose="05000000000000000000" pitchFamily="2" charset="2"/>
              </a:rPr>
              <a:t>  </a:t>
            </a:r>
            <a:r>
              <a:rPr lang="de-DE" dirty="0" err="1">
                <a:sym typeface="Wingdings" panose="05000000000000000000" pitchFamily="2" charset="2"/>
              </a:rPr>
              <a:t>your</a:t>
            </a:r>
            <a:r>
              <a:rPr lang="de-DE" dirty="0">
                <a:sym typeface="Wingdings" panose="05000000000000000000" pitchFamily="2" charset="2"/>
              </a:rPr>
              <a:t> </a:t>
            </a:r>
            <a:r>
              <a:rPr lang="de-DE" dirty="0" err="1">
                <a:sym typeface="Wingdings" panose="05000000000000000000" pitchFamily="2" charset="2"/>
              </a:rPr>
              <a:t>marks</a:t>
            </a:r>
            <a:r>
              <a:rPr lang="de-DE" dirty="0">
                <a:sym typeface="Wingdings" panose="05000000000000000000" pitchFamily="2" charset="2"/>
              </a:rPr>
              <a:t> </a:t>
            </a:r>
            <a:r>
              <a:rPr lang="de-DE" dirty="0" err="1">
                <a:sym typeface="Wingdings" panose="05000000000000000000" pitchFamily="2" charset="2"/>
              </a:rPr>
              <a:t>depend</a:t>
            </a:r>
            <a:r>
              <a:rPr lang="de-DE" dirty="0">
                <a:sym typeface="Wingdings" panose="05000000000000000000" pitchFamily="2" charset="2"/>
              </a:rPr>
              <a:t> on </a:t>
            </a:r>
            <a:r>
              <a:rPr lang="de-DE" dirty="0" err="1">
                <a:sym typeface="Wingdings" panose="05000000000000000000" pitchFamily="2" charset="2"/>
              </a:rPr>
              <a:t>that</a:t>
            </a:r>
            <a:endParaRPr lang="de-DE" dirty="0"/>
          </a:p>
          <a:p>
            <a:r>
              <a:rPr lang="de-DE" dirty="0" err="1"/>
              <a:t>If</a:t>
            </a:r>
            <a:r>
              <a:rPr lang="de-DE" dirty="0"/>
              <a:t> </a:t>
            </a:r>
            <a:r>
              <a:rPr lang="de-DE" dirty="0" err="1"/>
              <a:t>your</a:t>
            </a:r>
            <a:r>
              <a:rPr lang="de-DE" dirty="0"/>
              <a:t> </a:t>
            </a:r>
            <a:r>
              <a:rPr lang="de-DE" dirty="0" err="1"/>
              <a:t>work</a:t>
            </a:r>
            <a:r>
              <a:rPr lang="de-DE" dirty="0"/>
              <a:t> </a:t>
            </a:r>
            <a:r>
              <a:rPr lang="de-DE" dirty="0" err="1"/>
              <a:t>lead</a:t>
            </a:r>
            <a:r>
              <a:rPr lang="de-DE" dirty="0"/>
              <a:t> </a:t>
            </a:r>
            <a:r>
              <a:rPr lang="de-DE" dirty="0" err="1"/>
              <a:t>to</a:t>
            </a:r>
            <a:r>
              <a:rPr lang="de-DE" dirty="0"/>
              <a:t> </a:t>
            </a:r>
            <a:r>
              <a:rPr lang="de-DE" dirty="0" err="1"/>
              <a:t>incredible</a:t>
            </a:r>
            <a:r>
              <a:rPr lang="de-DE" dirty="0"/>
              <a:t> </a:t>
            </a:r>
            <a:r>
              <a:rPr lang="de-DE" dirty="0" err="1"/>
              <a:t>results</a:t>
            </a:r>
            <a:r>
              <a:rPr lang="de-DE" dirty="0"/>
              <a:t> </a:t>
            </a:r>
            <a:r>
              <a:rPr lang="de-DE" dirty="0" err="1"/>
              <a:t>that</a:t>
            </a:r>
            <a:r>
              <a:rPr lang="de-DE" dirty="0"/>
              <a:t> </a:t>
            </a:r>
            <a:r>
              <a:rPr lang="de-DE" dirty="0" err="1"/>
              <a:t>can</a:t>
            </a:r>
            <a:r>
              <a:rPr lang="de-DE" dirty="0"/>
              <a:t> </a:t>
            </a:r>
            <a:r>
              <a:rPr lang="de-DE" dirty="0" err="1"/>
              <a:t>be</a:t>
            </a:r>
            <a:r>
              <a:rPr lang="de-DE" dirty="0"/>
              <a:t> </a:t>
            </a:r>
            <a:r>
              <a:rPr lang="de-DE" dirty="0" err="1"/>
              <a:t>published</a:t>
            </a:r>
            <a:r>
              <a:rPr lang="de-DE" dirty="0"/>
              <a:t>, </a:t>
            </a:r>
            <a:r>
              <a:rPr lang="de-DE" dirty="0" err="1"/>
              <a:t>we</a:t>
            </a:r>
            <a:r>
              <a:rPr lang="de-DE" dirty="0"/>
              <a:t> will </a:t>
            </a:r>
            <a:r>
              <a:rPr lang="de-DE" dirty="0" err="1"/>
              <a:t>contact</a:t>
            </a:r>
            <a:r>
              <a:rPr lang="de-DE" dirty="0"/>
              <a:t> </a:t>
            </a:r>
            <a:r>
              <a:rPr lang="de-DE" dirty="0" err="1"/>
              <a:t>you</a:t>
            </a:r>
            <a:r>
              <a:rPr lang="de-DE" dirty="0"/>
              <a:t> </a:t>
            </a:r>
            <a:r>
              <a:rPr lang="de-DE" dirty="0">
                <a:sym typeface="Wingdings" panose="05000000000000000000" pitchFamily="2" charset="2"/>
              </a:rPr>
              <a:t> </a:t>
            </a:r>
            <a:r>
              <a:rPr lang="de-DE" dirty="0" err="1">
                <a:sym typeface="Wingdings" panose="05000000000000000000" pitchFamily="2" charset="2"/>
              </a:rPr>
              <a:t>your</a:t>
            </a:r>
            <a:r>
              <a:rPr lang="de-DE" dirty="0">
                <a:sym typeface="Wingdings" panose="05000000000000000000" pitchFamily="2" charset="2"/>
              </a:rPr>
              <a:t> </a:t>
            </a:r>
            <a:r>
              <a:rPr lang="de-DE" dirty="0" err="1">
                <a:sym typeface="Wingdings" panose="05000000000000000000" pitchFamily="2" charset="2"/>
              </a:rPr>
              <a:t>marks</a:t>
            </a:r>
            <a:r>
              <a:rPr lang="de-DE" dirty="0">
                <a:sym typeface="Wingdings" panose="05000000000000000000" pitchFamily="2" charset="2"/>
              </a:rPr>
              <a:t> do not </a:t>
            </a:r>
            <a:r>
              <a:rPr lang="de-DE" dirty="0" err="1">
                <a:sym typeface="Wingdings" panose="05000000000000000000" pitchFamily="2" charset="2"/>
              </a:rPr>
              <a:t>depend</a:t>
            </a:r>
            <a:r>
              <a:rPr lang="de-DE" dirty="0">
                <a:sym typeface="Wingdings" panose="05000000000000000000" pitchFamily="2" charset="2"/>
              </a:rPr>
              <a:t> on </a:t>
            </a:r>
            <a:r>
              <a:rPr lang="de-DE" dirty="0" err="1">
                <a:sym typeface="Wingdings" panose="05000000000000000000" pitchFamily="2" charset="2"/>
              </a:rPr>
              <a:t>that</a:t>
            </a:r>
            <a:endParaRPr lang="de-DE" dirty="0"/>
          </a:p>
        </p:txBody>
      </p:sp>
      <p:sp>
        <p:nvSpPr>
          <p:cNvPr id="4" name="Text Placeholder 3">
            <a:extLst>
              <a:ext uri="{FF2B5EF4-FFF2-40B4-BE49-F238E27FC236}">
                <a16:creationId xmlns:a16="http://schemas.microsoft.com/office/drawing/2014/main" id="{4523A1D3-DC17-439D-A2C6-5293F2C5F86A}"/>
              </a:ext>
            </a:extLst>
          </p:cNvPr>
          <p:cNvSpPr>
            <a:spLocks noGrp="1"/>
          </p:cNvSpPr>
          <p:nvPr>
            <p:ph type="body" sz="quarter" idx="15"/>
          </p:nvPr>
        </p:nvSpPr>
        <p:spPr/>
        <p:txBody>
          <a:bodyPr/>
          <a:lstStyle/>
          <a:p>
            <a:endParaRPr lang="de-DE"/>
          </a:p>
        </p:txBody>
      </p:sp>
      <p:sp>
        <p:nvSpPr>
          <p:cNvPr id="5" name="Text Placeholder 4">
            <a:extLst>
              <a:ext uri="{FF2B5EF4-FFF2-40B4-BE49-F238E27FC236}">
                <a16:creationId xmlns:a16="http://schemas.microsoft.com/office/drawing/2014/main" id="{A3A20F65-7616-4D6A-89A4-F9DA9F6D49ED}"/>
              </a:ext>
            </a:extLst>
          </p:cNvPr>
          <p:cNvSpPr>
            <a:spLocks noGrp="1"/>
          </p:cNvSpPr>
          <p:nvPr>
            <p:ph type="body" sz="quarter" idx="21"/>
          </p:nvPr>
        </p:nvSpPr>
        <p:spPr/>
        <p:txBody>
          <a:bodyPr/>
          <a:lstStyle/>
          <a:p>
            <a:r>
              <a:rPr lang="de-DE" dirty="0"/>
              <a:t>Writing a Scientific Report</a:t>
            </a:r>
          </a:p>
        </p:txBody>
      </p:sp>
      <p:sp>
        <p:nvSpPr>
          <p:cNvPr id="6" name="Footer Placeholder 5">
            <a:extLst>
              <a:ext uri="{FF2B5EF4-FFF2-40B4-BE49-F238E27FC236}">
                <a16:creationId xmlns:a16="http://schemas.microsoft.com/office/drawing/2014/main" id="{E6341249-F939-42CB-9308-195EE3D9B95A}"/>
              </a:ext>
            </a:extLst>
          </p:cNvPr>
          <p:cNvSpPr>
            <a:spLocks noGrp="1"/>
          </p:cNvSpPr>
          <p:nvPr>
            <p:ph type="ftr" sz="quarter" idx="23"/>
          </p:nvPr>
        </p:nvSpPr>
        <p:spPr/>
        <p:txBody>
          <a:bodyPr/>
          <a:lstStyle/>
          <a:p>
            <a:r>
              <a:rPr lang="de-DE"/>
              <a:t>Valentin Schwind</a:t>
            </a:r>
            <a:endParaRPr lang="de-DE" dirty="0"/>
          </a:p>
        </p:txBody>
      </p:sp>
      <p:sp>
        <p:nvSpPr>
          <p:cNvPr id="7" name="Slide Number Placeholder 6">
            <a:extLst>
              <a:ext uri="{FF2B5EF4-FFF2-40B4-BE49-F238E27FC236}">
                <a16:creationId xmlns:a16="http://schemas.microsoft.com/office/drawing/2014/main" id="{3063C3B5-3BA0-4136-B25D-7E96071BFFA5}"/>
              </a:ext>
            </a:extLst>
          </p:cNvPr>
          <p:cNvSpPr>
            <a:spLocks noGrp="1"/>
          </p:cNvSpPr>
          <p:nvPr>
            <p:ph type="sldNum" sz="quarter" idx="24"/>
          </p:nvPr>
        </p:nvSpPr>
        <p:spPr/>
        <p:txBody>
          <a:bodyPr/>
          <a:lstStyle/>
          <a:p>
            <a:fld id="{C564DEAC-083F-4EA1-9D67-84BB3A537A3E}" type="slidenum">
              <a:rPr lang="de-DE" smtClean="0"/>
              <a:pPr/>
              <a:t>2</a:t>
            </a:fld>
            <a:endParaRPr lang="de-DE" dirty="0"/>
          </a:p>
        </p:txBody>
      </p:sp>
    </p:spTree>
    <p:extLst>
      <p:ext uri="{BB962C8B-B14F-4D97-AF65-F5344CB8AC3E}">
        <p14:creationId xmlns:p14="http://schemas.microsoft.com/office/powerpoint/2010/main" val="7033495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135C49-1377-4854-9A2C-FD9BA6481DD0}"/>
              </a:ext>
            </a:extLst>
          </p:cNvPr>
          <p:cNvSpPr>
            <a:spLocks noGrp="1"/>
          </p:cNvSpPr>
          <p:nvPr>
            <p:ph type="title"/>
          </p:nvPr>
        </p:nvSpPr>
        <p:spPr/>
        <p:txBody>
          <a:bodyPr/>
          <a:lstStyle/>
          <a:p>
            <a:r>
              <a:rPr lang="de-DE" dirty="0"/>
              <a:t>The </a:t>
            </a:r>
            <a:r>
              <a:rPr lang="de-DE" dirty="0" err="1"/>
              <a:t>Related</a:t>
            </a:r>
            <a:r>
              <a:rPr lang="de-DE" dirty="0"/>
              <a:t> Work</a:t>
            </a:r>
          </a:p>
        </p:txBody>
      </p:sp>
      <p:sp>
        <p:nvSpPr>
          <p:cNvPr id="3" name="Text Placeholder 2">
            <a:extLst>
              <a:ext uri="{FF2B5EF4-FFF2-40B4-BE49-F238E27FC236}">
                <a16:creationId xmlns:a16="http://schemas.microsoft.com/office/drawing/2014/main" id="{7E92C74C-366D-47D2-B02B-9F2200195EF1}"/>
              </a:ext>
            </a:extLst>
          </p:cNvPr>
          <p:cNvSpPr>
            <a:spLocks noGrp="1"/>
          </p:cNvSpPr>
          <p:nvPr>
            <p:ph type="body" sz="quarter" idx="13"/>
          </p:nvPr>
        </p:nvSpPr>
        <p:spPr/>
        <p:txBody>
          <a:bodyPr/>
          <a:lstStyle/>
          <a:p>
            <a:endParaRPr lang="de-DE"/>
          </a:p>
        </p:txBody>
      </p:sp>
      <p:sp>
        <p:nvSpPr>
          <p:cNvPr id="4" name="Text Placeholder 3">
            <a:extLst>
              <a:ext uri="{FF2B5EF4-FFF2-40B4-BE49-F238E27FC236}">
                <a16:creationId xmlns:a16="http://schemas.microsoft.com/office/drawing/2014/main" id="{ECE41CA7-9C97-4397-8C13-E459F29B8C64}"/>
              </a:ext>
            </a:extLst>
          </p:cNvPr>
          <p:cNvSpPr>
            <a:spLocks noGrp="1"/>
          </p:cNvSpPr>
          <p:nvPr>
            <p:ph type="body" sz="quarter" idx="15"/>
          </p:nvPr>
        </p:nvSpPr>
        <p:spPr/>
        <p:txBody>
          <a:bodyPr/>
          <a:lstStyle/>
          <a:p>
            <a:endParaRPr lang="de-DE" dirty="0"/>
          </a:p>
        </p:txBody>
      </p:sp>
      <p:sp>
        <p:nvSpPr>
          <p:cNvPr id="5" name="Text Placeholder 4">
            <a:extLst>
              <a:ext uri="{FF2B5EF4-FFF2-40B4-BE49-F238E27FC236}">
                <a16:creationId xmlns:a16="http://schemas.microsoft.com/office/drawing/2014/main" id="{C4D18679-3CD7-4174-B146-2B51F5F0D3AC}"/>
              </a:ext>
            </a:extLst>
          </p:cNvPr>
          <p:cNvSpPr>
            <a:spLocks noGrp="1"/>
          </p:cNvSpPr>
          <p:nvPr>
            <p:ph type="body" sz="quarter" idx="21"/>
          </p:nvPr>
        </p:nvSpPr>
        <p:spPr/>
        <p:txBody>
          <a:bodyPr/>
          <a:lstStyle/>
          <a:p>
            <a:r>
              <a:rPr lang="de-DE" dirty="0"/>
              <a:t>Writing a Scientific Report</a:t>
            </a:r>
          </a:p>
        </p:txBody>
      </p:sp>
      <p:sp>
        <p:nvSpPr>
          <p:cNvPr id="6" name="Footer Placeholder 5">
            <a:extLst>
              <a:ext uri="{FF2B5EF4-FFF2-40B4-BE49-F238E27FC236}">
                <a16:creationId xmlns:a16="http://schemas.microsoft.com/office/drawing/2014/main" id="{4727CB3B-EFF1-4E72-9F7A-95B925DFDBFA}"/>
              </a:ext>
            </a:extLst>
          </p:cNvPr>
          <p:cNvSpPr>
            <a:spLocks noGrp="1"/>
          </p:cNvSpPr>
          <p:nvPr>
            <p:ph type="ftr" sz="quarter" idx="23"/>
          </p:nvPr>
        </p:nvSpPr>
        <p:spPr/>
        <p:txBody>
          <a:bodyPr/>
          <a:lstStyle/>
          <a:p>
            <a:r>
              <a:rPr lang="de-DE"/>
              <a:t>Valentin Schwind</a:t>
            </a:r>
            <a:endParaRPr lang="de-DE" dirty="0"/>
          </a:p>
        </p:txBody>
      </p:sp>
      <p:sp>
        <p:nvSpPr>
          <p:cNvPr id="7" name="Slide Number Placeholder 6">
            <a:extLst>
              <a:ext uri="{FF2B5EF4-FFF2-40B4-BE49-F238E27FC236}">
                <a16:creationId xmlns:a16="http://schemas.microsoft.com/office/drawing/2014/main" id="{12B9F548-C600-4A80-8E7A-DBDACAF15E11}"/>
              </a:ext>
            </a:extLst>
          </p:cNvPr>
          <p:cNvSpPr>
            <a:spLocks noGrp="1"/>
          </p:cNvSpPr>
          <p:nvPr>
            <p:ph type="sldNum" sz="quarter" idx="24"/>
          </p:nvPr>
        </p:nvSpPr>
        <p:spPr/>
        <p:txBody>
          <a:bodyPr/>
          <a:lstStyle/>
          <a:p>
            <a:fld id="{C564DEAC-083F-4EA1-9D67-84BB3A537A3E}" type="slidenum">
              <a:rPr lang="de-DE" smtClean="0"/>
              <a:pPr/>
              <a:t>20</a:t>
            </a:fld>
            <a:endParaRPr lang="de-DE" dirty="0"/>
          </a:p>
        </p:txBody>
      </p:sp>
      <p:pic>
        <p:nvPicPr>
          <p:cNvPr id="8" name="Grafik 5">
            <a:extLst>
              <a:ext uri="{FF2B5EF4-FFF2-40B4-BE49-F238E27FC236}">
                <a16:creationId xmlns:a16="http://schemas.microsoft.com/office/drawing/2014/main" id="{0BA3667B-9B17-4755-90D5-EC171AEC76C4}"/>
              </a:ext>
            </a:extLst>
          </p:cNvPr>
          <p:cNvPicPr>
            <a:picLocks noChangeAspect="1"/>
          </p:cNvPicPr>
          <p:nvPr/>
        </p:nvPicPr>
        <p:blipFill>
          <a:blip r:embed="rId2"/>
          <a:stretch>
            <a:fillRect/>
          </a:stretch>
        </p:blipFill>
        <p:spPr>
          <a:xfrm>
            <a:off x="748937" y="2477122"/>
            <a:ext cx="2022508" cy="3643409"/>
          </a:xfrm>
          <a:prstGeom prst="rect">
            <a:avLst/>
          </a:prstGeom>
        </p:spPr>
      </p:pic>
      <p:pic>
        <p:nvPicPr>
          <p:cNvPr id="9" name="Grafik 6">
            <a:extLst>
              <a:ext uri="{FF2B5EF4-FFF2-40B4-BE49-F238E27FC236}">
                <a16:creationId xmlns:a16="http://schemas.microsoft.com/office/drawing/2014/main" id="{C77E66B0-DC79-481C-A1FB-CEB8F61E922A}"/>
              </a:ext>
            </a:extLst>
          </p:cNvPr>
          <p:cNvPicPr>
            <a:picLocks noChangeAspect="1"/>
          </p:cNvPicPr>
          <p:nvPr/>
        </p:nvPicPr>
        <p:blipFill>
          <a:blip r:embed="rId3"/>
          <a:stretch>
            <a:fillRect/>
          </a:stretch>
        </p:blipFill>
        <p:spPr>
          <a:xfrm>
            <a:off x="2827515" y="1137120"/>
            <a:ext cx="4098886" cy="4974655"/>
          </a:xfrm>
          <a:prstGeom prst="rect">
            <a:avLst/>
          </a:prstGeom>
        </p:spPr>
      </p:pic>
      <p:pic>
        <p:nvPicPr>
          <p:cNvPr id="10" name="Grafik 7">
            <a:extLst>
              <a:ext uri="{FF2B5EF4-FFF2-40B4-BE49-F238E27FC236}">
                <a16:creationId xmlns:a16="http://schemas.microsoft.com/office/drawing/2014/main" id="{2D844B07-F7EF-49CC-9E6D-1E13BAFBB739}"/>
              </a:ext>
            </a:extLst>
          </p:cNvPr>
          <p:cNvPicPr>
            <a:picLocks noChangeAspect="1"/>
          </p:cNvPicPr>
          <p:nvPr/>
        </p:nvPicPr>
        <p:blipFill>
          <a:blip r:embed="rId4"/>
          <a:stretch>
            <a:fillRect/>
          </a:stretch>
        </p:blipFill>
        <p:spPr>
          <a:xfrm>
            <a:off x="7037502" y="1106436"/>
            <a:ext cx="2118047" cy="1992561"/>
          </a:xfrm>
          <a:prstGeom prst="rect">
            <a:avLst/>
          </a:prstGeom>
        </p:spPr>
      </p:pic>
      <p:sp>
        <p:nvSpPr>
          <p:cNvPr id="11" name="Rechteck 8">
            <a:extLst>
              <a:ext uri="{FF2B5EF4-FFF2-40B4-BE49-F238E27FC236}">
                <a16:creationId xmlns:a16="http://schemas.microsoft.com/office/drawing/2014/main" id="{5590869C-FADE-4AB4-BF4B-B3F04D9DA320}"/>
              </a:ext>
            </a:extLst>
          </p:cNvPr>
          <p:cNvSpPr/>
          <p:nvPr/>
        </p:nvSpPr>
        <p:spPr>
          <a:xfrm>
            <a:off x="695324" y="2394571"/>
            <a:ext cx="2076121" cy="820117"/>
          </a:xfrm>
          <a:prstGeom prst="rect">
            <a:avLst/>
          </a:prstGeom>
          <a:solidFill>
            <a:srgbClr val="FF0D0D">
              <a:alpha val="4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err="1">
                <a:solidFill>
                  <a:schemeClr val="tx1"/>
                </a:solidFill>
              </a:rPr>
              <a:t>What</a:t>
            </a:r>
            <a:r>
              <a:rPr lang="de-DE" dirty="0">
                <a:solidFill>
                  <a:schemeClr val="tx1"/>
                </a:solidFill>
              </a:rPr>
              <a:t> do </a:t>
            </a:r>
            <a:r>
              <a:rPr lang="de-DE" dirty="0" err="1">
                <a:solidFill>
                  <a:schemeClr val="tx1"/>
                </a:solidFill>
              </a:rPr>
              <a:t>we</a:t>
            </a:r>
            <a:r>
              <a:rPr lang="de-DE" dirty="0">
                <a:solidFill>
                  <a:schemeClr val="tx1"/>
                </a:solidFill>
              </a:rPr>
              <a:t> </a:t>
            </a:r>
            <a:r>
              <a:rPr lang="de-DE" dirty="0" err="1">
                <a:solidFill>
                  <a:schemeClr val="tx1"/>
                </a:solidFill>
              </a:rPr>
              <a:t>read</a:t>
            </a:r>
            <a:r>
              <a:rPr lang="de-DE" dirty="0">
                <a:solidFill>
                  <a:schemeClr val="tx1"/>
                </a:solidFill>
              </a:rPr>
              <a:t> </a:t>
            </a:r>
            <a:r>
              <a:rPr lang="de-DE" dirty="0" err="1">
                <a:solidFill>
                  <a:schemeClr val="tx1"/>
                </a:solidFill>
              </a:rPr>
              <a:t>now</a:t>
            </a:r>
            <a:r>
              <a:rPr lang="de-DE" dirty="0">
                <a:solidFill>
                  <a:schemeClr val="tx1"/>
                </a:solidFill>
              </a:rPr>
              <a:t>?</a:t>
            </a:r>
            <a:endParaRPr lang="LID4096" dirty="0">
              <a:solidFill>
                <a:schemeClr val="tx1"/>
              </a:solidFill>
            </a:endParaRPr>
          </a:p>
        </p:txBody>
      </p:sp>
      <p:sp>
        <p:nvSpPr>
          <p:cNvPr id="12" name="Rechteck 9">
            <a:extLst>
              <a:ext uri="{FF2B5EF4-FFF2-40B4-BE49-F238E27FC236}">
                <a16:creationId xmlns:a16="http://schemas.microsoft.com/office/drawing/2014/main" id="{EB7D5615-8F19-430D-86F1-A50EA95442DA}"/>
              </a:ext>
            </a:extLst>
          </p:cNvPr>
          <p:cNvSpPr/>
          <p:nvPr/>
        </p:nvSpPr>
        <p:spPr>
          <a:xfrm>
            <a:off x="695324" y="3214388"/>
            <a:ext cx="2076121" cy="2906143"/>
          </a:xfrm>
          <a:prstGeom prst="rect">
            <a:avLst/>
          </a:prstGeom>
          <a:solidFill>
            <a:schemeClr val="accent3">
              <a:alpha val="4392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solidFill>
                  <a:schemeClr val="tx1"/>
                </a:solidFill>
              </a:rPr>
              <a:t>Topic </a:t>
            </a:r>
            <a:r>
              <a:rPr lang="de-DE" dirty="0" err="1">
                <a:solidFill>
                  <a:schemeClr val="tx1"/>
                </a:solidFill>
              </a:rPr>
              <a:t>Category</a:t>
            </a:r>
            <a:r>
              <a:rPr lang="de-DE" dirty="0">
                <a:solidFill>
                  <a:schemeClr val="tx1"/>
                </a:solidFill>
              </a:rPr>
              <a:t> #1</a:t>
            </a:r>
            <a:endParaRPr lang="LID4096" dirty="0">
              <a:solidFill>
                <a:schemeClr val="tx1"/>
              </a:solidFill>
            </a:endParaRPr>
          </a:p>
        </p:txBody>
      </p:sp>
      <p:sp>
        <p:nvSpPr>
          <p:cNvPr id="13" name="Rechteck 10">
            <a:extLst>
              <a:ext uri="{FF2B5EF4-FFF2-40B4-BE49-F238E27FC236}">
                <a16:creationId xmlns:a16="http://schemas.microsoft.com/office/drawing/2014/main" id="{49970444-D590-4653-82D1-7135512CAC21}"/>
              </a:ext>
            </a:extLst>
          </p:cNvPr>
          <p:cNvSpPr/>
          <p:nvPr/>
        </p:nvSpPr>
        <p:spPr>
          <a:xfrm>
            <a:off x="2825058" y="1137121"/>
            <a:ext cx="2076121" cy="2149576"/>
          </a:xfrm>
          <a:prstGeom prst="rect">
            <a:avLst/>
          </a:prstGeom>
          <a:solidFill>
            <a:schemeClr val="accent3">
              <a:alpha val="4392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solidFill>
                  <a:schemeClr val="tx1"/>
                </a:solidFill>
              </a:rPr>
              <a:t>Topic </a:t>
            </a:r>
            <a:r>
              <a:rPr lang="de-DE" dirty="0" err="1">
                <a:solidFill>
                  <a:schemeClr val="tx1"/>
                </a:solidFill>
              </a:rPr>
              <a:t>Category</a:t>
            </a:r>
            <a:r>
              <a:rPr lang="de-DE" dirty="0">
                <a:solidFill>
                  <a:schemeClr val="tx1"/>
                </a:solidFill>
              </a:rPr>
              <a:t> #1</a:t>
            </a:r>
            <a:endParaRPr lang="LID4096" dirty="0">
              <a:solidFill>
                <a:schemeClr val="tx1"/>
              </a:solidFill>
            </a:endParaRPr>
          </a:p>
        </p:txBody>
      </p:sp>
      <p:sp>
        <p:nvSpPr>
          <p:cNvPr id="14" name="Rechteck 11">
            <a:extLst>
              <a:ext uri="{FF2B5EF4-FFF2-40B4-BE49-F238E27FC236}">
                <a16:creationId xmlns:a16="http://schemas.microsoft.com/office/drawing/2014/main" id="{42435902-5B65-4270-8793-EB40988CECB1}"/>
              </a:ext>
            </a:extLst>
          </p:cNvPr>
          <p:cNvSpPr/>
          <p:nvPr/>
        </p:nvSpPr>
        <p:spPr>
          <a:xfrm>
            <a:off x="2825058" y="3286697"/>
            <a:ext cx="2076121" cy="2842641"/>
          </a:xfrm>
          <a:prstGeom prst="rect">
            <a:avLst/>
          </a:prstGeom>
          <a:solidFill>
            <a:schemeClr val="accent2">
              <a:alpha val="4392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solidFill>
                  <a:schemeClr val="tx1"/>
                </a:solidFill>
              </a:rPr>
              <a:t>Topic </a:t>
            </a:r>
            <a:r>
              <a:rPr lang="de-DE" dirty="0" err="1">
                <a:solidFill>
                  <a:schemeClr val="tx1"/>
                </a:solidFill>
              </a:rPr>
              <a:t>Category</a:t>
            </a:r>
            <a:r>
              <a:rPr lang="de-DE" dirty="0">
                <a:solidFill>
                  <a:schemeClr val="tx1"/>
                </a:solidFill>
              </a:rPr>
              <a:t> #2</a:t>
            </a:r>
            <a:endParaRPr lang="LID4096" dirty="0">
              <a:solidFill>
                <a:schemeClr val="tx1"/>
              </a:solidFill>
            </a:endParaRPr>
          </a:p>
        </p:txBody>
      </p:sp>
      <p:sp>
        <p:nvSpPr>
          <p:cNvPr id="15" name="Rechteck 12">
            <a:extLst>
              <a:ext uri="{FF2B5EF4-FFF2-40B4-BE49-F238E27FC236}">
                <a16:creationId xmlns:a16="http://schemas.microsoft.com/office/drawing/2014/main" id="{C155F6FC-2EAD-428C-939E-AD794494E87F}"/>
              </a:ext>
            </a:extLst>
          </p:cNvPr>
          <p:cNvSpPr/>
          <p:nvPr/>
        </p:nvSpPr>
        <p:spPr>
          <a:xfrm>
            <a:off x="4928192" y="1128364"/>
            <a:ext cx="2076121" cy="3382467"/>
          </a:xfrm>
          <a:prstGeom prst="rect">
            <a:avLst/>
          </a:prstGeom>
          <a:solidFill>
            <a:schemeClr val="accent2">
              <a:alpha val="4392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solidFill>
                  <a:schemeClr val="tx1"/>
                </a:solidFill>
              </a:rPr>
              <a:t>Topic </a:t>
            </a:r>
            <a:r>
              <a:rPr lang="de-DE" dirty="0" err="1">
                <a:solidFill>
                  <a:schemeClr val="tx1"/>
                </a:solidFill>
              </a:rPr>
              <a:t>Category</a:t>
            </a:r>
            <a:r>
              <a:rPr lang="de-DE" dirty="0">
                <a:solidFill>
                  <a:schemeClr val="tx1"/>
                </a:solidFill>
              </a:rPr>
              <a:t> #2</a:t>
            </a:r>
            <a:endParaRPr lang="LID4096" dirty="0">
              <a:solidFill>
                <a:schemeClr val="tx1"/>
              </a:solidFill>
            </a:endParaRPr>
          </a:p>
        </p:txBody>
      </p:sp>
      <p:sp>
        <p:nvSpPr>
          <p:cNvPr id="16" name="Rechteck 13">
            <a:extLst>
              <a:ext uri="{FF2B5EF4-FFF2-40B4-BE49-F238E27FC236}">
                <a16:creationId xmlns:a16="http://schemas.microsoft.com/office/drawing/2014/main" id="{3AAADDB6-40D6-4DFD-9296-D31E576C2A32}"/>
              </a:ext>
            </a:extLst>
          </p:cNvPr>
          <p:cNvSpPr/>
          <p:nvPr/>
        </p:nvSpPr>
        <p:spPr>
          <a:xfrm>
            <a:off x="4932446" y="4519586"/>
            <a:ext cx="2076121" cy="1609751"/>
          </a:xfrm>
          <a:prstGeom prst="rect">
            <a:avLst/>
          </a:prstGeom>
          <a:solidFill>
            <a:schemeClr val="accent4">
              <a:alpha val="4392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solidFill>
                  <a:schemeClr val="tx1"/>
                </a:solidFill>
              </a:rPr>
              <a:t>Topic </a:t>
            </a:r>
            <a:r>
              <a:rPr lang="de-DE" dirty="0" err="1">
                <a:solidFill>
                  <a:schemeClr val="tx1"/>
                </a:solidFill>
              </a:rPr>
              <a:t>Category</a:t>
            </a:r>
            <a:r>
              <a:rPr lang="de-DE" dirty="0">
                <a:solidFill>
                  <a:schemeClr val="tx1"/>
                </a:solidFill>
              </a:rPr>
              <a:t> #3</a:t>
            </a:r>
            <a:endParaRPr lang="LID4096" dirty="0">
              <a:solidFill>
                <a:schemeClr val="tx1"/>
              </a:solidFill>
            </a:endParaRPr>
          </a:p>
        </p:txBody>
      </p:sp>
      <p:sp>
        <p:nvSpPr>
          <p:cNvPr id="17" name="Rechteck 15">
            <a:extLst>
              <a:ext uri="{FF2B5EF4-FFF2-40B4-BE49-F238E27FC236}">
                <a16:creationId xmlns:a16="http://schemas.microsoft.com/office/drawing/2014/main" id="{B6E46DF0-4D69-4CE7-A58B-E9512B4ABDA6}"/>
              </a:ext>
            </a:extLst>
          </p:cNvPr>
          <p:cNvSpPr/>
          <p:nvPr/>
        </p:nvSpPr>
        <p:spPr>
          <a:xfrm>
            <a:off x="7050859" y="1106436"/>
            <a:ext cx="2137879" cy="1964236"/>
          </a:xfrm>
          <a:prstGeom prst="rect">
            <a:avLst/>
          </a:prstGeom>
          <a:solidFill>
            <a:schemeClr val="accent1">
              <a:alpha val="4392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err="1">
                <a:solidFill>
                  <a:schemeClr val="tx1"/>
                </a:solidFill>
              </a:rPr>
              <a:t>Related</a:t>
            </a:r>
            <a:r>
              <a:rPr lang="de-DE" dirty="0">
                <a:solidFill>
                  <a:schemeClr val="tx1"/>
                </a:solidFill>
              </a:rPr>
              <a:t> Work Summary</a:t>
            </a:r>
            <a:endParaRPr lang="LID4096" dirty="0">
              <a:solidFill>
                <a:schemeClr val="tx1"/>
              </a:solidFill>
            </a:endParaRPr>
          </a:p>
        </p:txBody>
      </p:sp>
      <p:cxnSp>
        <p:nvCxnSpPr>
          <p:cNvPr id="18" name="Gerade Verbindung mit Pfeil 16">
            <a:extLst>
              <a:ext uri="{FF2B5EF4-FFF2-40B4-BE49-F238E27FC236}">
                <a16:creationId xmlns:a16="http://schemas.microsoft.com/office/drawing/2014/main" id="{116B0396-B883-4A92-8073-01ED6815DCD2}"/>
              </a:ext>
            </a:extLst>
          </p:cNvPr>
          <p:cNvCxnSpPr>
            <a:cxnSpLocks/>
            <a:stCxn id="19" idx="0"/>
          </p:cNvCxnSpPr>
          <p:nvPr/>
        </p:nvCxnSpPr>
        <p:spPr>
          <a:xfrm flipH="1" flipV="1">
            <a:off x="7908829" y="3049560"/>
            <a:ext cx="344326" cy="504056"/>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Rechteck 17">
            <a:extLst>
              <a:ext uri="{FF2B5EF4-FFF2-40B4-BE49-F238E27FC236}">
                <a16:creationId xmlns:a16="http://schemas.microsoft.com/office/drawing/2014/main" id="{306A000F-6D2B-4467-AE24-95E190A4DFD7}"/>
              </a:ext>
            </a:extLst>
          </p:cNvPr>
          <p:cNvSpPr/>
          <p:nvPr/>
        </p:nvSpPr>
        <p:spPr>
          <a:xfrm>
            <a:off x="7184215" y="3553616"/>
            <a:ext cx="2137879" cy="2575721"/>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solidFill>
                  <a:schemeClr val="tx1"/>
                </a:solidFill>
              </a:rPr>
              <a:t>Last </a:t>
            </a:r>
            <a:r>
              <a:rPr lang="de-DE" dirty="0" err="1">
                <a:solidFill>
                  <a:schemeClr val="tx1"/>
                </a:solidFill>
              </a:rPr>
              <a:t>paragraph</a:t>
            </a:r>
            <a:r>
              <a:rPr lang="de-DE" dirty="0">
                <a:solidFill>
                  <a:schemeClr val="tx1"/>
                </a:solidFill>
              </a:rPr>
              <a:t> </a:t>
            </a:r>
            <a:r>
              <a:rPr lang="de-DE" dirty="0" err="1">
                <a:solidFill>
                  <a:schemeClr val="tx1"/>
                </a:solidFill>
              </a:rPr>
              <a:t>summarizes</a:t>
            </a:r>
            <a:r>
              <a:rPr lang="de-DE" dirty="0">
                <a:solidFill>
                  <a:schemeClr val="tx1"/>
                </a:solidFill>
              </a:rPr>
              <a:t> </a:t>
            </a:r>
            <a:r>
              <a:rPr lang="de-DE" dirty="0" err="1">
                <a:solidFill>
                  <a:schemeClr val="tx1"/>
                </a:solidFill>
              </a:rPr>
              <a:t>the</a:t>
            </a:r>
            <a:r>
              <a:rPr lang="de-DE" dirty="0">
                <a:solidFill>
                  <a:schemeClr val="tx1"/>
                </a:solidFill>
              </a:rPr>
              <a:t> RW </a:t>
            </a:r>
            <a:r>
              <a:rPr lang="de-DE" u="sng" dirty="0">
                <a:solidFill>
                  <a:schemeClr val="tx1"/>
                </a:solidFill>
              </a:rPr>
              <a:t>and </a:t>
            </a:r>
            <a:r>
              <a:rPr lang="de-DE" u="sng" dirty="0" err="1">
                <a:solidFill>
                  <a:schemeClr val="tx1"/>
                </a:solidFill>
              </a:rPr>
              <a:t>definitions</a:t>
            </a:r>
            <a:r>
              <a:rPr lang="de-DE" dirty="0">
                <a:solidFill>
                  <a:schemeClr val="tx1"/>
                </a:solidFill>
              </a:rPr>
              <a:t>!</a:t>
            </a:r>
          </a:p>
          <a:p>
            <a:pPr algn="ctr"/>
            <a:r>
              <a:rPr lang="de-DE" dirty="0" err="1">
                <a:solidFill>
                  <a:schemeClr val="tx1"/>
                </a:solidFill>
              </a:rPr>
              <a:t>You</a:t>
            </a:r>
            <a:r>
              <a:rPr lang="de-DE" dirty="0">
                <a:solidFill>
                  <a:schemeClr val="tx1"/>
                </a:solidFill>
              </a:rPr>
              <a:t> </a:t>
            </a:r>
            <a:r>
              <a:rPr lang="de-DE" dirty="0" err="1">
                <a:solidFill>
                  <a:schemeClr val="tx1"/>
                </a:solidFill>
              </a:rPr>
              <a:t>can</a:t>
            </a:r>
            <a:r>
              <a:rPr lang="de-DE" dirty="0">
                <a:solidFill>
                  <a:schemeClr val="tx1"/>
                </a:solidFill>
              </a:rPr>
              <a:t> </a:t>
            </a:r>
            <a:r>
              <a:rPr lang="de-DE" dirty="0" err="1">
                <a:solidFill>
                  <a:schemeClr val="tx1"/>
                </a:solidFill>
              </a:rPr>
              <a:t>contrast</a:t>
            </a:r>
            <a:r>
              <a:rPr lang="de-DE" dirty="0">
                <a:solidFill>
                  <a:schemeClr val="tx1"/>
                </a:solidFill>
              </a:rPr>
              <a:t> </a:t>
            </a:r>
            <a:r>
              <a:rPr lang="de-DE" dirty="0" err="1">
                <a:solidFill>
                  <a:schemeClr val="tx1"/>
                </a:solidFill>
              </a:rPr>
              <a:t>your</a:t>
            </a:r>
            <a:r>
              <a:rPr lang="de-DE" dirty="0">
                <a:solidFill>
                  <a:schemeClr val="tx1"/>
                </a:solidFill>
              </a:rPr>
              <a:t> </a:t>
            </a:r>
            <a:r>
              <a:rPr lang="de-DE" dirty="0" err="1">
                <a:solidFill>
                  <a:schemeClr val="tx1"/>
                </a:solidFill>
              </a:rPr>
              <a:t>work</a:t>
            </a:r>
            <a:r>
              <a:rPr lang="de-DE" dirty="0">
                <a:solidFill>
                  <a:schemeClr val="tx1"/>
                </a:solidFill>
              </a:rPr>
              <a:t>: </a:t>
            </a:r>
            <a:r>
              <a:rPr lang="de-DE" dirty="0" err="1">
                <a:solidFill>
                  <a:schemeClr val="tx1"/>
                </a:solidFill>
              </a:rPr>
              <a:t>How</a:t>
            </a:r>
            <a:r>
              <a:rPr lang="de-DE" dirty="0">
                <a:solidFill>
                  <a:schemeClr val="tx1"/>
                </a:solidFill>
              </a:rPr>
              <a:t> </a:t>
            </a:r>
            <a:r>
              <a:rPr lang="de-DE" dirty="0" err="1">
                <a:solidFill>
                  <a:schemeClr val="tx1"/>
                </a:solidFill>
              </a:rPr>
              <a:t>is</a:t>
            </a:r>
            <a:r>
              <a:rPr lang="de-DE" dirty="0">
                <a:solidFill>
                  <a:schemeClr val="tx1"/>
                </a:solidFill>
              </a:rPr>
              <a:t> </a:t>
            </a:r>
            <a:r>
              <a:rPr lang="de-DE" dirty="0" err="1">
                <a:solidFill>
                  <a:schemeClr val="tx1"/>
                </a:solidFill>
              </a:rPr>
              <a:t>it</a:t>
            </a:r>
            <a:r>
              <a:rPr lang="de-DE" dirty="0">
                <a:solidFill>
                  <a:schemeClr val="tx1"/>
                </a:solidFill>
              </a:rPr>
              <a:t> </a:t>
            </a:r>
            <a:r>
              <a:rPr lang="de-DE" dirty="0" err="1">
                <a:solidFill>
                  <a:schemeClr val="tx1"/>
                </a:solidFill>
              </a:rPr>
              <a:t>related</a:t>
            </a:r>
            <a:r>
              <a:rPr lang="de-DE" dirty="0">
                <a:solidFill>
                  <a:schemeClr val="tx1"/>
                </a:solidFill>
              </a:rPr>
              <a:t> </a:t>
            </a:r>
            <a:r>
              <a:rPr lang="de-DE" dirty="0" err="1">
                <a:solidFill>
                  <a:schemeClr val="tx1"/>
                </a:solidFill>
              </a:rPr>
              <a:t>to</a:t>
            </a:r>
            <a:r>
              <a:rPr lang="de-DE" dirty="0">
                <a:solidFill>
                  <a:schemeClr val="tx1"/>
                </a:solidFill>
              </a:rPr>
              <a:t> </a:t>
            </a:r>
            <a:r>
              <a:rPr lang="de-DE" dirty="0" err="1">
                <a:solidFill>
                  <a:schemeClr val="tx1"/>
                </a:solidFill>
              </a:rPr>
              <a:t>the</a:t>
            </a:r>
            <a:r>
              <a:rPr lang="de-DE" dirty="0">
                <a:solidFill>
                  <a:schemeClr val="tx1"/>
                </a:solidFill>
              </a:rPr>
              <a:t> </a:t>
            </a:r>
            <a:r>
              <a:rPr lang="de-DE" dirty="0" err="1">
                <a:solidFill>
                  <a:schemeClr val="tx1"/>
                </a:solidFill>
              </a:rPr>
              <a:t>previous</a:t>
            </a:r>
            <a:r>
              <a:rPr lang="de-DE" dirty="0">
                <a:solidFill>
                  <a:schemeClr val="tx1"/>
                </a:solidFill>
              </a:rPr>
              <a:t> </a:t>
            </a:r>
            <a:r>
              <a:rPr lang="de-DE" dirty="0" err="1">
                <a:solidFill>
                  <a:schemeClr val="tx1"/>
                </a:solidFill>
              </a:rPr>
              <a:t>work</a:t>
            </a:r>
            <a:r>
              <a:rPr lang="de-DE" dirty="0">
                <a:solidFill>
                  <a:schemeClr val="tx1"/>
                </a:solidFill>
              </a:rPr>
              <a:t>?</a:t>
            </a:r>
            <a:endParaRPr lang="LID4096" dirty="0">
              <a:solidFill>
                <a:schemeClr val="tx1"/>
              </a:solidFill>
            </a:endParaRPr>
          </a:p>
        </p:txBody>
      </p:sp>
    </p:spTree>
    <p:extLst>
      <p:ext uri="{BB962C8B-B14F-4D97-AF65-F5344CB8AC3E}">
        <p14:creationId xmlns:p14="http://schemas.microsoft.com/office/powerpoint/2010/main" val="2979206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5" grpId="0" animBg="1"/>
      <p:bldP spid="16" grpId="0" animBg="1"/>
      <p:bldP spid="17" grpId="0" animBg="1"/>
      <p:bldP spid="19"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5936F4-9F49-4316-9D19-441CB3D91058}"/>
              </a:ext>
            </a:extLst>
          </p:cNvPr>
          <p:cNvSpPr>
            <a:spLocks noGrp="1"/>
          </p:cNvSpPr>
          <p:nvPr>
            <p:ph type="title"/>
          </p:nvPr>
        </p:nvSpPr>
        <p:spPr/>
        <p:txBody>
          <a:bodyPr/>
          <a:lstStyle/>
          <a:p>
            <a:r>
              <a:rPr lang="de-DE" dirty="0"/>
              <a:t>The </a:t>
            </a:r>
            <a:r>
              <a:rPr lang="de-DE" dirty="0" err="1"/>
              <a:t>Related</a:t>
            </a:r>
            <a:r>
              <a:rPr lang="de-DE" dirty="0"/>
              <a:t> Work</a:t>
            </a:r>
          </a:p>
        </p:txBody>
      </p:sp>
      <p:sp>
        <p:nvSpPr>
          <p:cNvPr id="3" name="Text Placeholder 2">
            <a:extLst>
              <a:ext uri="{FF2B5EF4-FFF2-40B4-BE49-F238E27FC236}">
                <a16:creationId xmlns:a16="http://schemas.microsoft.com/office/drawing/2014/main" id="{78A7A2F6-160E-4B27-896F-0C0379F802B0}"/>
              </a:ext>
            </a:extLst>
          </p:cNvPr>
          <p:cNvSpPr>
            <a:spLocks noGrp="1"/>
          </p:cNvSpPr>
          <p:nvPr>
            <p:ph type="body" sz="quarter" idx="13"/>
          </p:nvPr>
        </p:nvSpPr>
        <p:spPr/>
        <p:txBody>
          <a:bodyPr/>
          <a:lstStyle/>
          <a:p>
            <a:r>
              <a:rPr lang="de-DE" dirty="0" err="1"/>
              <a:t>Summarize</a:t>
            </a:r>
            <a:r>
              <a:rPr lang="de-DE" dirty="0"/>
              <a:t> </a:t>
            </a:r>
            <a:r>
              <a:rPr lang="de-DE" dirty="0" err="1"/>
              <a:t>what</a:t>
            </a:r>
            <a:r>
              <a:rPr lang="de-DE" dirty="0"/>
              <a:t> </a:t>
            </a:r>
            <a:r>
              <a:rPr lang="de-DE" dirty="0" err="1"/>
              <a:t>is</a:t>
            </a:r>
            <a:r>
              <a:rPr lang="de-DE" dirty="0"/>
              <a:t> relevant (</a:t>
            </a:r>
            <a:r>
              <a:rPr lang="de-DE" dirty="0" err="1"/>
              <a:t>present</a:t>
            </a:r>
            <a:r>
              <a:rPr lang="de-DE" dirty="0"/>
              <a:t> </a:t>
            </a:r>
            <a:r>
              <a:rPr lang="de-DE" dirty="0" err="1"/>
              <a:t>state</a:t>
            </a:r>
            <a:r>
              <a:rPr lang="de-DE" dirty="0"/>
              <a:t> </a:t>
            </a:r>
            <a:r>
              <a:rPr lang="de-DE" dirty="0" err="1"/>
              <a:t>of</a:t>
            </a:r>
            <a:r>
              <a:rPr lang="de-DE" dirty="0"/>
              <a:t> </a:t>
            </a:r>
            <a:r>
              <a:rPr lang="de-DE" dirty="0" err="1"/>
              <a:t>knowledge</a:t>
            </a:r>
            <a:r>
              <a:rPr lang="de-DE" dirty="0"/>
              <a:t>)</a:t>
            </a:r>
          </a:p>
          <a:p>
            <a:r>
              <a:rPr lang="de-DE" dirty="0" err="1"/>
              <a:t>Conclusions</a:t>
            </a:r>
            <a:r>
              <a:rPr lang="de-DE" dirty="0"/>
              <a:t> </a:t>
            </a:r>
            <a:r>
              <a:rPr lang="de-DE" dirty="0" err="1"/>
              <a:t>that</a:t>
            </a:r>
            <a:r>
              <a:rPr lang="de-DE" dirty="0"/>
              <a:t> </a:t>
            </a:r>
            <a:r>
              <a:rPr lang="de-DE" dirty="0" err="1"/>
              <a:t>have</a:t>
            </a:r>
            <a:r>
              <a:rPr lang="de-DE" dirty="0"/>
              <a:t> </a:t>
            </a:r>
            <a:r>
              <a:rPr lang="de-DE" dirty="0" err="1"/>
              <a:t>been</a:t>
            </a:r>
            <a:r>
              <a:rPr lang="de-DE" dirty="0"/>
              <a:t> </a:t>
            </a:r>
            <a:r>
              <a:rPr lang="de-DE" dirty="0" err="1"/>
              <a:t>reached</a:t>
            </a:r>
            <a:r>
              <a:rPr lang="de-DE" dirty="0"/>
              <a:t> </a:t>
            </a:r>
            <a:r>
              <a:rPr lang="de-DE" dirty="0" err="1"/>
              <a:t>until</a:t>
            </a:r>
            <a:r>
              <a:rPr lang="de-DE" dirty="0"/>
              <a:t> </a:t>
            </a:r>
            <a:r>
              <a:rPr lang="de-DE" dirty="0" err="1"/>
              <a:t>today</a:t>
            </a:r>
            <a:endParaRPr lang="de-DE" dirty="0"/>
          </a:p>
          <a:p>
            <a:pPr lvl="1"/>
            <a:r>
              <a:rPr lang="de-DE" dirty="0"/>
              <a:t>Do all </a:t>
            </a:r>
            <a:r>
              <a:rPr lang="de-DE" dirty="0" err="1"/>
              <a:t>writers</a:t>
            </a:r>
            <a:r>
              <a:rPr lang="de-DE" dirty="0"/>
              <a:t> </a:t>
            </a:r>
            <a:r>
              <a:rPr lang="de-DE" dirty="0" err="1"/>
              <a:t>agree</a:t>
            </a:r>
            <a:r>
              <a:rPr lang="de-DE" dirty="0"/>
              <a:t> </a:t>
            </a:r>
            <a:r>
              <a:rPr lang="de-DE" dirty="0" err="1"/>
              <a:t>with</a:t>
            </a:r>
            <a:r>
              <a:rPr lang="de-DE" dirty="0"/>
              <a:t> </a:t>
            </a:r>
            <a:r>
              <a:rPr lang="de-DE" dirty="0" err="1"/>
              <a:t>each</a:t>
            </a:r>
            <a:r>
              <a:rPr lang="de-DE" dirty="0"/>
              <a:t> </a:t>
            </a:r>
            <a:r>
              <a:rPr lang="de-DE" dirty="0" err="1"/>
              <a:t>other</a:t>
            </a:r>
            <a:r>
              <a:rPr lang="de-DE" dirty="0"/>
              <a:t>?</a:t>
            </a:r>
          </a:p>
          <a:p>
            <a:pPr lvl="1"/>
            <a:r>
              <a:rPr lang="de-DE" dirty="0"/>
              <a:t>Are </a:t>
            </a:r>
            <a:r>
              <a:rPr lang="de-DE" dirty="0" err="1"/>
              <a:t>the</a:t>
            </a:r>
            <a:r>
              <a:rPr lang="de-DE" dirty="0"/>
              <a:t> </a:t>
            </a:r>
            <a:r>
              <a:rPr lang="de-DE" dirty="0" err="1"/>
              <a:t>experiments</a:t>
            </a:r>
            <a:r>
              <a:rPr lang="de-DE" dirty="0"/>
              <a:t> </a:t>
            </a:r>
            <a:r>
              <a:rPr lang="de-DE" dirty="0" err="1"/>
              <a:t>comparable</a:t>
            </a:r>
            <a:r>
              <a:rPr lang="de-DE" dirty="0"/>
              <a:t>?</a:t>
            </a:r>
          </a:p>
          <a:p>
            <a:pPr lvl="1"/>
            <a:r>
              <a:rPr lang="de-DE" dirty="0" err="1"/>
              <a:t>What</a:t>
            </a:r>
            <a:r>
              <a:rPr lang="de-DE" dirty="0"/>
              <a:t> </a:t>
            </a:r>
            <a:r>
              <a:rPr lang="de-DE" dirty="0" err="1"/>
              <a:t>is</a:t>
            </a:r>
            <a:r>
              <a:rPr lang="de-DE" dirty="0"/>
              <a:t> </a:t>
            </a:r>
            <a:r>
              <a:rPr lang="de-DE" dirty="0" err="1"/>
              <a:t>the</a:t>
            </a:r>
            <a:r>
              <a:rPr lang="de-DE" dirty="0"/>
              <a:t> </a:t>
            </a:r>
            <a:r>
              <a:rPr lang="de-DE" dirty="0" err="1"/>
              <a:t>quality</a:t>
            </a:r>
            <a:r>
              <a:rPr lang="de-DE" dirty="0"/>
              <a:t> </a:t>
            </a:r>
            <a:r>
              <a:rPr lang="de-DE" dirty="0" err="1"/>
              <a:t>of</a:t>
            </a:r>
            <a:r>
              <a:rPr lang="de-DE" dirty="0"/>
              <a:t> </a:t>
            </a:r>
            <a:r>
              <a:rPr lang="de-DE" dirty="0" err="1"/>
              <a:t>the</a:t>
            </a:r>
            <a:r>
              <a:rPr lang="de-DE" dirty="0"/>
              <a:t> </a:t>
            </a:r>
            <a:r>
              <a:rPr lang="de-DE" dirty="0" err="1"/>
              <a:t>studies</a:t>
            </a:r>
            <a:r>
              <a:rPr lang="de-DE" dirty="0"/>
              <a:t>?</a:t>
            </a:r>
          </a:p>
          <a:p>
            <a:r>
              <a:rPr lang="de-DE" dirty="0"/>
              <a:t>Main </a:t>
            </a:r>
            <a:r>
              <a:rPr lang="de-DE" dirty="0" err="1"/>
              <a:t>issue</a:t>
            </a:r>
            <a:r>
              <a:rPr lang="de-DE" dirty="0"/>
              <a:t> and </a:t>
            </a:r>
            <a:r>
              <a:rPr lang="de-DE" dirty="0" err="1"/>
              <a:t>controversies</a:t>
            </a:r>
            <a:r>
              <a:rPr lang="de-DE" dirty="0"/>
              <a:t> </a:t>
            </a:r>
            <a:r>
              <a:rPr lang="de-DE" dirty="0" err="1"/>
              <a:t>around</a:t>
            </a:r>
            <a:r>
              <a:rPr lang="de-DE" dirty="0"/>
              <a:t> </a:t>
            </a:r>
            <a:r>
              <a:rPr lang="de-DE" dirty="0" err="1"/>
              <a:t>the</a:t>
            </a:r>
            <a:r>
              <a:rPr lang="de-DE" dirty="0"/>
              <a:t> </a:t>
            </a:r>
            <a:r>
              <a:rPr lang="de-DE" dirty="0" err="1"/>
              <a:t>problem</a:t>
            </a:r>
            <a:endParaRPr lang="de-DE" dirty="0"/>
          </a:p>
          <a:p>
            <a:endParaRPr lang="de-DE" dirty="0"/>
          </a:p>
        </p:txBody>
      </p:sp>
      <p:sp>
        <p:nvSpPr>
          <p:cNvPr id="4" name="Text Placeholder 3">
            <a:extLst>
              <a:ext uri="{FF2B5EF4-FFF2-40B4-BE49-F238E27FC236}">
                <a16:creationId xmlns:a16="http://schemas.microsoft.com/office/drawing/2014/main" id="{84416D17-5AF2-4B2C-A747-7F0D20CF231C}"/>
              </a:ext>
            </a:extLst>
          </p:cNvPr>
          <p:cNvSpPr>
            <a:spLocks noGrp="1"/>
          </p:cNvSpPr>
          <p:nvPr>
            <p:ph type="body" sz="quarter" idx="15"/>
          </p:nvPr>
        </p:nvSpPr>
        <p:spPr/>
        <p:txBody>
          <a:bodyPr/>
          <a:lstStyle/>
          <a:p>
            <a:endParaRPr lang="de-DE"/>
          </a:p>
        </p:txBody>
      </p:sp>
      <p:sp>
        <p:nvSpPr>
          <p:cNvPr id="5" name="Text Placeholder 4">
            <a:extLst>
              <a:ext uri="{FF2B5EF4-FFF2-40B4-BE49-F238E27FC236}">
                <a16:creationId xmlns:a16="http://schemas.microsoft.com/office/drawing/2014/main" id="{8D53CB49-8C6C-4DD2-A22B-331319D5F626}"/>
              </a:ext>
            </a:extLst>
          </p:cNvPr>
          <p:cNvSpPr>
            <a:spLocks noGrp="1"/>
          </p:cNvSpPr>
          <p:nvPr>
            <p:ph type="body" sz="quarter" idx="21"/>
          </p:nvPr>
        </p:nvSpPr>
        <p:spPr/>
        <p:txBody>
          <a:bodyPr/>
          <a:lstStyle/>
          <a:p>
            <a:r>
              <a:rPr lang="de-DE" dirty="0"/>
              <a:t>Writing a Scientific Report</a:t>
            </a:r>
          </a:p>
        </p:txBody>
      </p:sp>
      <p:sp>
        <p:nvSpPr>
          <p:cNvPr id="6" name="Footer Placeholder 5">
            <a:extLst>
              <a:ext uri="{FF2B5EF4-FFF2-40B4-BE49-F238E27FC236}">
                <a16:creationId xmlns:a16="http://schemas.microsoft.com/office/drawing/2014/main" id="{925854BA-8740-483C-BD68-A39E8FD1725C}"/>
              </a:ext>
            </a:extLst>
          </p:cNvPr>
          <p:cNvSpPr>
            <a:spLocks noGrp="1"/>
          </p:cNvSpPr>
          <p:nvPr>
            <p:ph type="ftr" sz="quarter" idx="23"/>
          </p:nvPr>
        </p:nvSpPr>
        <p:spPr/>
        <p:txBody>
          <a:bodyPr/>
          <a:lstStyle/>
          <a:p>
            <a:r>
              <a:rPr lang="de-DE"/>
              <a:t>Valentin Schwind</a:t>
            </a:r>
            <a:endParaRPr lang="de-DE" dirty="0"/>
          </a:p>
        </p:txBody>
      </p:sp>
      <p:sp>
        <p:nvSpPr>
          <p:cNvPr id="7" name="Slide Number Placeholder 6">
            <a:extLst>
              <a:ext uri="{FF2B5EF4-FFF2-40B4-BE49-F238E27FC236}">
                <a16:creationId xmlns:a16="http://schemas.microsoft.com/office/drawing/2014/main" id="{06B761E7-D167-4BBF-B8C8-7ACAC9866D97}"/>
              </a:ext>
            </a:extLst>
          </p:cNvPr>
          <p:cNvSpPr>
            <a:spLocks noGrp="1"/>
          </p:cNvSpPr>
          <p:nvPr>
            <p:ph type="sldNum" sz="quarter" idx="24"/>
          </p:nvPr>
        </p:nvSpPr>
        <p:spPr/>
        <p:txBody>
          <a:bodyPr/>
          <a:lstStyle/>
          <a:p>
            <a:fld id="{C564DEAC-083F-4EA1-9D67-84BB3A537A3E}" type="slidenum">
              <a:rPr lang="de-DE" smtClean="0"/>
              <a:pPr/>
              <a:t>21</a:t>
            </a:fld>
            <a:endParaRPr lang="de-DE" dirty="0"/>
          </a:p>
        </p:txBody>
      </p:sp>
    </p:spTree>
    <p:extLst>
      <p:ext uri="{BB962C8B-B14F-4D97-AF65-F5344CB8AC3E}">
        <p14:creationId xmlns:p14="http://schemas.microsoft.com/office/powerpoint/2010/main" val="39695906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0E2347-63F4-488F-91EA-4CB3A6D0D6E3}"/>
              </a:ext>
            </a:extLst>
          </p:cNvPr>
          <p:cNvSpPr>
            <a:spLocks noGrp="1"/>
          </p:cNvSpPr>
          <p:nvPr>
            <p:ph type="title"/>
          </p:nvPr>
        </p:nvSpPr>
        <p:spPr/>
        <p:txBody>
          <a:bodyPr/>
          <a:lstStyle/>
          <a:p>
            <a:r>
              <a:rPr lang="de-DE" dirty="0" err="1"/>
              <a:t>Literature</a:t>
            </a:r>
            <a:r>
              <a:rPr lang="de-DE" dirty="0"/>
              <a:t> Review</a:t>
            </a:r>
          </a:p>
        </p:txBody>
      </p:sp>
      <p:sp>
        <p:nvSpPr>
          <p:cNvPr id="3" name="Text Placeholder 2">
            <a:extLst>
              <a:ext uri="{FF2B5EF4-FFF2-40B4-BE49-F238E27FC236}">
                <a16:creationId xmlns:a16="http://schemas.microsoft.com/office/drawing/2014/main" id="{07223148-DC8B-43E1-83BD-8AFF0DA243A4}"/>
              </a:ext>
            </a:extLst>
          </p:cNvPr>
          <p:cNvSpPr>
            <a:spLocks noGrp="1"/>
          </p:cNvSpPr>
          <p:nvPr>
            <p:ph type="body" sz="quarter" idx="13"/>
          </p:nvPr>
        </p:nvSpPr>
        <p:spPr/>
        <p:txBody>
          <a:bodyPr>
            <a:normAutofit fontScale="85000" lnSpcReduction="20000"/>
          </a:bodyPr>
          <a:lstStyle/>
          <a:p>
            <a:r>
              <a:rPr lang="en-US" dirty="0"/>
              <a:t>Name and year system</a:t>
            </a:r>
          </a:p>
          <a:p>
            <a:pPr lvl="1"/>
            <a:r>
              <a:rPr lang="en-US" dirty="0"/>
              <a:t>References are cited by their respective authors and the year of publication, e.g. ‘Chuck and Norris (2003) define …’. This system is very convenient for authors, as the citation does not have to be changed when adding or removing references from the list. The fact that sentences become hard to read when subsequently citing many references in one single parenthesis this way is one negative aspect for readers.</a:t>
            </a:r>
          </a:p>
          <a:p>
            <a:r>
              <a:rPr lang="en-US" dirty="0"/>
              <a:t>Alphabet-number system</a:t>
            </a:r>
          </a:p>
          <a:p>
            <a:pPr lvl="1"/>
            <a:r>
              <a:rPr lang="en-US" dirty="0"/>
              <a:t>This system lists the references in alphabetical order and cites them by their respective number in parentheses or (square) brackets, e.g. ‘As reported in [4], …’. This system is relatively convenient for readers, as it does not break the flow of words while reading a sentence with many citations. On the other hand, the author has to keep an eye on the references cited in the text as their numbers may change when the reference list is updated.</a:t>
            </a:r>
          </a:p>
          <a:p>
            <a:r>
              <a:rPr lang="en-US" dirty="0"/>
              <a:t>Citation order system</a:t>
            </a:r>
          </a:p>
          <a:p>
            <a:pPr lvl="1"/>
            <a:r>
              <a:rPr lang="en-US" dirty="0"/>
              <a:t>This system is similar to the alphabet-number system with one major difference: the reference list is not sorted alphabetically, but in the order of appearance (citation by number) in the text. </a:t>
            </a:r>
            <a:endParaRPr lang="LID4096" dirty="0"/>
          </a:p>
          <a:p>
            <a:endParaRPr lang="de-DE" dirty="0"/>
          </a:p>
        </p:txBody>
      </p:sp>
      <p:sp>
        <p:nvSpPr>
          <p:cNvPr id="4" name="Text Placeholder 3">
            <a:extLst>
              <a:ext uri="{FF2B5EF4-FFF2-40B4-BE49-F238E27FC236}">
                <a16:creationId xmlns:a16="http://schemas.microsoft.com/office/drawing/2014/main" id="{6FE2141A-9329-4249-99B8-524D59D589F8}"/>
              </a:ext>
            </a:extLst>
          </p:cNvPr>
          <p:cNvSpPr>
            <a:spLocks noGrp="1"/>
          </p:cNvSpPr>
          <p:nvPr>
            <p:ph type="body" sz="quarter" idx="15"/>
          </p:nvPr>
        </p:nvSpPr>
        <p:spPr/>
        <p:txBody>
          <a:bodyPr/>
          <a:lstStyle/>
          <a:p>
            <a:endParaRPr lang="de-DE"/>
          </a:p>
        </p:txBody>
      </p:sp>
      <p:sp>
        <p:nvSpPr>
          <p:cNvPr id="5" name="Text Placeholder 4">
            <a:extLst>
              <a:ext uri="{FF2B5EF4-FFF2-40B4-BE49-F238E27FC236}">
                <a16:creationId xmlns:a16="http://schemas.microsoft.com/office/drawing/2014/main" id="{AE0D8CA5-BD0C-49B6-A663-0A62A9B3BBC1}"/>
              </a:ext>
            </a:extLst>
          </p:cNvPr>
          <p:cNvSpPr>
            <a:spLocks noGrp="1"/>
          </p:cNvSpPr>
          <p:nvPr>
            <p:ph type="body" sz="quarter" idx="21"/>
          </p:nvPr>
        </p:nvSpPr>
        <p:spPr/>
        <p:txBody>
          <a:bodyPr/>
          <a:lstStyle/>
          <a:p>
            <a:r>
              <a:rPr lang="de-DE" dirty="0"/>
              <a:t>Writing a Scientific Report</a:t>
            </a:r>
          </a:p>
        </p:txBody>
      </p:sp>
      <p:sp>
        <p:nvSpPr>
          <p:cNvPr id="6" name="Footer Placeholder 5">
            <a:extLst>
              <a:ext uri="{FF2B5EF4-FFF2-40B4-BE49-F238E27FC236}">
                <a16:creationId xmlns:a16="http://schemas.microsoft.com/office/drawing/2014/main" id="{0CA5928A-E6E2-40D4-94CE-280B23C5D3AD}"/>
              </a:ext>
            </a:extLst>
          </p:cNvPr>
          <p:cNvSpPr>
            <a:spLocks noGrp="1"/>
          </p:cNvSpPr>
          <p:nvPr>
            <p:ph type="ftr" sz="quarter" idx="23"/>
          </p:nvPr>
        </p:nvSpPr>
        <p:spPr/>
        <p:txBody>
          <a:bodyPr/>
          <a:lstStyle/>
          <a:p>
            <a:r>
              <a:rPr lang="de-DE"/>
              <a:t>Valentin Schwind</a:t>
            </a:r>
            <a:endParaRPr lang="de-DE" dirty="0"/>
          </a:p>
        </p:txBody>
      </p:sp>
      <p:sp>
        <p:nvSpPr>
          <p:cNvPr id="7" name="Slide Number Placeholder 6">
            <a:extLst>
              <a:ext uri="{FF2B5EF4-FFF2-40B4-BE49-F238E27FC236}">
                <a16:creationId xmlns:a16="http://schemas.microsoft.com/office/drawing/2014/main" id="{122F6BA5-78A2-445F-9178-F56C2EDBAE68}"/>
              </a:ext>
            </a:extLst>
          </p:cNvPr>
          <p:cNvSpPr>
            <a:spLocks noGrp="1"/>
          </p:cNvSpPr>
          <p:nvPr>
            <p:ph type="sldNum" sz="quarter" idx="24"/>
          </p:nvPr>
        </p:nvSpPr>
        <p:spPr/>
        <p:txBody>
          <a:bodyPr/>
          <a:lstStyle/>
          <a:p>
            <a:fld id="{C564DEAC-083F-4EA1-9D67-84BB3A537A3E}" type="slidenum">
              <a:rPr lang="de-DE" smtClean="0"/>
              <a:pPr/>
              <a:t>22</a:t>
            </a:fld>
            <a:endParaRPr lang="de-DE" dirty="0"/>
          </a:p>
        </p:txBody>
      </p:sp>
    </p:spTree>
    <p:extLst>
      <p:ext uri="{BB962C8B-B14F-4D97-AF65-F5344CB8AC3E}">
        <p14:creationId xmlns:p14="http://schemas.microsoft.com/office/powerpoint/2010/main" val="19197406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88AE23-6365-4F68-8E62-7B396CBA4ED8}"/>
              </a:ext>
            </a:extLst>
          </p:cNvPr>
          <p:cNvSpPr>
            <a:spLocks noGrp="1"/>
          </p:cNvSpPr>
          <p:nvPr>
            <p:ph type="title"/>
          </p:nvPr>
        </p:nvSpPr>
        <p:spPr/>
        <p:txBody>
          <a:bodyPr/>
          <a:lstStyle/>
          <a:p>
            <a:r>
              <a:rPr lang="de-DE" dirty="0" err="1"/>
              <a:t>How</a:t>
            </a:r>
            <a:r>
              <a:rPr lang="de-DE" dirty="0"/>
              <a:t> </a:t>
            </a:r>
            <a:r>
              <a:rPr lang="de-DE" dirty="0" err="1"/>
              <a:t>to</a:t>
            </a:r>
            <a:r>
              <a:rPr lang="de-DE" dirty="0"/>
              <a:t> </a:t>
            </a:r>
            <a:r>
              <a:rPr lang="de-DE" dirty="0" err="1"/>
              <a:t>cite</a:t>
            </a:r>
            <a:endParaRPr lang="de-DE" dirty="0"/>
          </a:p>
        </p:txBody>
      </p:sp>
      <p:sp>
        <p:nvSpPr>
          <p:cNvPr id="3" name="Text Placeholder 2">
            <a:extLst>
              <a:ext uri="{FF2B5EF4-FFF2-40B4-BE49-F238E27FC236}">
                <a16:creationId xmlns:a16="http://schemas.microsoft.com/office/drawing/2014/main" id="{6D0BA21E-473A-4F61-B173-9D2B7BCB80F7}"/>
              </a:ext>
            </a:extLst>
          </p:cNvPr>
          <p:cNvSpPr>
            <a:spLocks noGrp="1"/>
          </p:cNvSpPr>
          <p:nvPr>
            <p:ph type="body" sz="quarter" idx="13"/>
          </p:nvPr>
        </p:nvSpPr>
        <p:spPr/>
        <p:txBody>
          <a:bodyPr>
            <a:normAutofit fontScale="70000" lnSpcReduction="20000"/>
          </a:bodyPr>
          <a:lstStyle/>
          <a:p>
            <a:r>
              <a:rPr lang="en-US" dirty="0"/>
              <a:t>You can cite behind the name(s) or at the end of a sentence</a:t>
            </a:r>
          </a:p>
          <a:p>
            <a:pPr lvl="1"/>
            <a:r>
              <a:rPr lang="en-US" dirty="0"/>
              <a:t>Be consistent</a:t>
            </a:r>
          </a:p>
          <a:p>
            <a:r>
              <a:rPr lang="en-US" dirty="0"/>
              <a:t>One Author</a:t>
            </a:r>
          </a:p>
          <a:p>
            <a:pPr lvl="1"/>
            <a:r>
              <a:rPr lang="en-US" dirty="0"/>
              <a:t>“In 1980, </a:t>
            </a:r>
            <a:r>
              <a:rPr lang="en-US" dirty="0">
                <a:solidFill>
                  <a:srgbClr val="FF0000"/>
                </a:solidFill>
              </a:rPr>
              <a:t>Minsky</a:t>
            </a:r>
            <a:r>
              <a:rPr lang="en-US" dirty="0"/>
              <a:t> [19] introduced the concept of telepresence …”</a:t>
            </a:r>
          </a:p>
          <a:p>
            <a:r>
              <a:rPr lang="en-US" dirty="0"/>
              <a:t>Two (or three) authors</a:t>
            </a:r>
          </a:p>
          <a:p>
            <a:pPr lvl="1"/>
            <a:r>
              <a:rPr lang="en-US" dirty="0"/>
              <a:t>“</a:t>
            </a:r>
            <a:r>
              <a:rPr lang="en-US" dirty="0" err="1">
                <a:solidFill>
                  <a:srgbClr val="FF0000"/>
                </a:solidFill>
              </a:rPr>
              <a:t>Wittmer</a:t>
            </a:r>
            <a:r>
              <a:rPr lang="en-US" dirty="0">
                <a:solidFill>
                  <a:srgbClr val="FF0000"/>
                </a:solidFill>
              </a:rPr>
              <a:t> and Singer </a:t>
            </a:r>
            <a:r>
              <a:rPr lang="en-US" dirty="0"/>
              <a:t>[42] developed …”</a:t>
            </a:r>
          </a:p>
          <a:p>
            <a:r>
              <a:rPr lang="en-US" dirty="0"/>
              <a:t>Multiple Authors</a:t>
            </a:r>
          </a:p>
          <a:p>
            <a:pPr lvl="1"/>
            <a:r>
              <a:rPr lang="en-US" dirty="0"/>
              <a:t>“A study by </a:t>
            </a:r>
            <a:r>
              <a:rPr lang="en-US" dirty="0" err="1">
                <a:solidFill>
                  <a:srgbClr val="FF0D0D"/>
                </a:solidFill>
              </a:rPr>
              <a:t>Usoh</a:t>
            </a:r>
            <a:r>
              <a:rPr lang="en-US" dirty="0">
                <a:solidFill>
                  <a:srgbClr val="FF0D0D"/>
                </a:solidFill>
              </a:rPr>
              <a:t> </a:t>
            </a:r>
            <a:r>
              <a:rPr lang="en-US" i="1" dirty="0">
                <a:solidFill>
                  <a:srgbClr val="FF0D0D"/>
                </a:solidFill>
              </a:rPr>
              <a:t>et al. </a:t>
            </a:r>
            <a:r>
              <a:rPr lang="en-US" dirty="0"/>
              <a:t>[39] revealed …”</a:t>
            </a:r>
          </a:p>
          <a:p>
            <a:r>
              <a:rPr lang="en-US" dirty="0"/>
              <a:t>Multiple References</a:t>
            </a:r>
          </a:p>
          <a:p>
            <a:pPr lvl="1"/>
            <a:r>
              <a:rPr lang="en-US" dirty="0"/>
              <a:t>“Previous research highlights the importance of presence as an outcome of immersive virtual environments </a:t>
            </a:r>
            <a:r>
              <a:rPr lang="en-US" dirty="0">
                <a:solidFill>
                  <a:srgbClr val="FF0000"/>
                </a:solidFill>
              </a:rPr>
              <a:t>[3, 31, 43]</a:t>
            </a:r>
            <a:r>
              <a:rPr lang="en-US" dirty="0"/>
              <a:t> ...”</a:t>
            </a:r>
          </a:p>
          <a:p>
            <a:r>
              <a:rPr lang="en-US" dirty="0"/>
              <a:t>Direct Citations</a:t>
            </a:r>
          </a:p>
          <a:p>
            <a:pPr lvl="1"/>
            <a:r>
              <a:rPr lang="en-US" dirty="0"/>
              <a:t>He concluded that “presence researchers must move away from questionnaires in order to make any progress in this area” [34]</a:t>
            </a:r>
          </a:p>
          <a:p>
            <a:r>
              <a:rPr lang="en-US" dirty="0"/>
              <a:t>Refer using “</a:t>
            </a:r>
            <a:r>
              <a:rPr lang="en-US" i="1" dirty="0"/>
              <a:t>cf.”</a:t>
            </a:r>
            <a:r>
              <a:rPr lang="en-US" dirty="0"/>
              <a:t>, if you have something interesting #</a:t>
            </a:r>
          </a:p>
          <a:p>
            <a:pPr lvl="1"/>
            <a:r>
              <a:rPr lang="en-US" dirty="0"/>
              <a:t>“… is currently the most cited presence questionnaire on Google scholar (cf. Table 1).”</a:t>
            </a:r>
          </a:p>
          <a:p>
            <a:pPr lvl="1"/>
            <a:endParaRPr lang="en-US" dirty="0"/>
          </a:p>
          <a:p>
            <a:endParaRPr lang="de-DE" dirty="0"/>
          </a:p>
        </p:txBody>
      </p:sp>
      <p:sp>
        <p:nvSpPr>
          <p:cNvPr id="4" name="Text Placeholder 3">
            <a:extLst>
              <a:ext uri="{FF2B5EF4-FFF2-40B4-BE49-F238E27FC236}">
                <a16:creationId xmlns:a16="http://schemas.microsoft.com/office/drawing/2014/main" id="{9141B96B-9247-440D-AEE2-9EF9E40E2858}"/>
              </a:ext>
            </a:extLst>
          </p:cNvPr>
          <p:cNvSpPr>
            <a:spLocks noGrp="1"/>
          </p:cNvSpPr>
          <p:nvPr>
            <p:ph type="body" sz="quarter" idx="15"/>
          </p:nvPr>
        </p:nvSpPr>
        <p:spPr/>
        <p:txBody>
          <a:bodyPr/>
          <a:lstStyle/>
          <a:p>
            <a:endParaRPr lang="de-DE"/>
          </a:p>
        </p:txBody>
      </p:sp>
      <p:sp>
        <p:nvSpPr>
          <p:cNvPr id="5" name="Text Placeholder 4">
            <a:extLst>
              <a:ext uri="{FF2B5EF4-FFF2-40B4-BE49-F238E27FC236}">
                <a16:creationId xmlns:a16="http://schemas.microsoft.com/office/drawing/2014/main" id="{C68028DC-3006-4B24-85F6-BE47E7ECD6BB}"/>
              </a:ext>
            </a:extLst>
          </p:cNvPr>
          <p:cNvSpPr>
            <a:spLocks noGrp="1"/>
          </p:cNvSpPr>
          <p:nvPr>
            <p:ph type="body" sz="quarter" idx="21"/>
          </p:nvPr>
        </p:nvSpPr>
        <p:spPr/>
        <p:txBody>
          <a:bodyPr/>
          <a:lstStyle/>
          <a:p>
            <a:r>
              <a:rPr lang="de-DE" dirty="0"/>
              <a:t>Writing a Scientific Report</a:t>
            </a:r>
          </a:p>
        </p:txBody>
      </p:sp>
      <p:sp>
        <p:nvSpPr>
          <p:cNvPr id="6" name="Footer Placeholder 5">
            <a:extLst>
              <a:ext uri="{FF2B5EF4-FFF2-40B4-BE49-F238E27FC236}">
                <a16:creationId xmlns:a16="http://schemas.microsoft.com/office/drawing/2014/main" id="{28A9DFB1-6E80-4032-BBD9-42A92D5EA5D0}"/>
              </a:ext>
            </a:extLst>
          </p:cNvPr>
          <p:cNvSpPr>
            <a:spLocks noGrp="1"/>
          </p:cNvSpPr>
          <p:nvPr>
            <p:ph type="ftr" sz="quarter" idx="23"/>
          </p:nvPr>
        </p:nvSpPr>
        <p:spPr/>
        <p:txBody>
          <a:bodyPr/>
          <a:lstStyle/>
          <a:p>
            <a:r>
              <a:rPr lang="de-DE"/>
              <a:t>Valentin Schwind</a:t>
            </a:r>
            <a:endParaRPr lang="de-DE" dirty="0"/>
          </a:p>
        </p:txBody>
      </p:sp>
      <p:sp>
        <p:nvSpPr>
          <p:cNvPr id="7" name="Slide Number Placeholder 6">
            <a:extLst>
              <a:ext uri="{FF2B5EF4-FFF2-40B4-BE49-F238E27FC236}">
                <a16:creationId xmlns:a16="http://schemas.microsoft.com/office/drawing/2014/main" id="{6C0E398A-EAB4-46BB-88BD-5B71CF7CBE3E}"/>
              </a:ext>
            </a:extLst>
          </p:cNvPr>
          <p:cNvSpPr>
            <a:spLocks noGrp="1"/>
          </p:cNvSpPr>
          <p:nvPr>
            <p:ph type="sldNum" sz="quarter" idx="24"/>
          </p:nvPr>
        </p:nvSpPr>
        <p:spPr/>
        <p:txBody>
          <a:bodyPr/>
          <a:lstStyle/>
          <a:p>
            <a:fld id="{C564DEAC-083F-4EA1-9D67-84BB3A537A3E}" type="slidenum">
              <a:rPr lang="de-DE" smtClean="0"/>
              <a:pPr/>
              <a:t>23</a:t>
            </a:fld>
            <a:endParaRPr lang="de-DE" dirty="0"/>
          </a:p>
        </p:txBody>
      </p:sp>
    </p:spTree>
    <p:extLst>
      <p:ext uri="{BB962C8B-B14F-4D97-AF65-F5344CB8AC3E}">
        <p14:creationId xmlns:p14="http://schemas.microsoft.com/office/powerpoint/2010/main" val="37646969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062F3-BD68-48D0-8C52-BE378FE1BFCA}"/>
              </a:ext>
            </a:extLst>
          </p:cNvPr>
          <p:cNvSpPr>
            <a:spLocks noGrp="1"/>
          </p:cNvSpPr>
          <p:nvPr>
            <p:ph type="title"/>
          </p:nvPr>
        </p:nvSpPr>
        <p:spPr/>
        <p:txBody>
          <a:bodyPr/>
          <a:lstStyle/>
          <a:p>
            <a:r>
              <a:rPr lang="de-DE" dirty="0" err="1"/>
              <a:t>Abbrevations</a:t>
            </a:r>
            <a:endParaRPr lang="de-DE" dirty="0"/>
          </a:p>
        </p:txBody>
      </p:sp>
      <p:sp>
        <p:nvSpPr>
          <p:cNvPr id="3" name="Text Placeholder 2">
            <a:extLst>
              <a:ext uri="{FF2B5EF4-FFF2-40B4-BE49-F238E27FC236}">
                <a16:creationId xmlns:a16="http://schemas.microsoft.com/office/drawing/2014/main" id="{DF8E2804-72E3-47D5-9A84-521C2A0157F4}"/>
              </a:ext>
            </a:extLst>
          </p:cNvPr>
          <p:cNvSpPr>
            <a:spLocks noGrp="1"/>
          </p:cNvSpPr>
          <p:nvPr>
            <p:ph type="body" sz="quarter" idx="13"/>
          </p:nvPr>
        </p:nvSpPr>
        <p:spPr/>
        <p:txBody>
          <a:bodyPr>
            <a:normAutofit lnSpcReduction="10000"/>
          </a:bodyPr>
          <a:lstStyle/>
          <a:p>
            <a:r>
              <a:rPr lang="en-US" dirty="0"/>
              <a:t>Use existing abbreviations</a:t>
            </a:r>
          </a:p>
          <a:p>
            <a:pPr lvl="1"/>
            <a:r>
              <a:rPr lang="en-US" dirty="0"/>
              <a:t>“They also developed the immersive tendency questionnaire (ITQ)…”</a:t>
            </a:r>
          </a:p>
          <a:p>
            <a:r>
              <a:rPr lang="en-US" dirty="0"/>
              <a:t>You can define your own</a:t>
            </a:r>
          </a:p>
          <a:p>
            <a:pPr lvl="1"/>
            <a:r>
              <a:rPr lang="en-US" dirty="0"/>
              <a:t>“Nevertheless, the presence questionnaire by Witmer and Singer (in the following referred to as WS)…”</a:t>
            </a:r>
          </a:p>
          <a:p>
            <a:r>
              <a:rPr lang="en-US" dirty="0"/>
              <a:t>Do not use if they only happen once</a:t>
            </a:r>
          </a:p>
          <a:p>
            <a:r>
              <a:rPr lang="en-US" dirty="0"/>
              <a:t>Use ACRONYM packages for consistency!</a:t>
            </a:r>
          </a:p>
          <a:p>
            <a:pPr marL="457200" lvl="1" indent="0">
              <a:buNone/>
            </a:pPr>
            <a:r>
              <a:rPr lang="en-US" sz="1400" dirty="0">
                <a:latin typeface="Courier New" panose="02070309020205020404" pitchFamily="49" charset="0"/>
                <a:cs typeface="Courier New" panose="02070309020205020404" pitchFamily="49" charset="0"/>
              </a:rPr>
              <a:t>\</a:t>
            </a:r>
            <a:r>
              <a:rPr lang="en-US" sz="1400" dirty="0" err="1">
                <a:latin typeface="Courier New" panose="02070309020205020404" pitchFamily="49" charset="0"/>
                <a:cs typeface="Courier New" panose="02070309020205020404" pitchFamily="49" charset="0"/>
              </a:rPr>
              <a:t>usepackage</a:t>
            </a:r>
            <a:r>
              <a:rPr lang="en-US" sz="1400" dirty="0">
                <a:latin typeface="Courier New" panose="02070309020205020404" pitchFamily="49" charset="0"/>
                <a:cs typeface="Courier New" panose="02070309020205020404" pitchFamily="49" charset="0"/>
              </a:rPr>
              <a:t>{</a:t>
            </a:r>
            <a:r>
              <a:rPr lang="en-US" sz="1400" dirty="0" err="1">
                <a:latin typeface="Courier New" panose="02070309020205020404" pitchFamily="49" charset="0"/>
                <a:cs typeface="Courier New" panose="02070309020205020404" pitchFamily="49" charset="0"/>
              </a:rPr>
              <a:t>acro</a:t>
            </a:r>
            <a:r>
              <a:rPr lang="en-US" sz="1400" dirty="0">
                <a:latin typeface="Courier New" panose="02070309020205020404" pitchFamily="49" charset="0"/>
                <a:cs typeface="Courier New" panose="02070309020205020404" pitchFamily="49" charset="0"/>
              </a:rPr>
              <a:t>}</a:t>
            </a:r>
          </a:p>
          <a:p>
            <a:pPr marL="457200" lvl="1" indent="0">
              <a:buNone/>
            </a:pPr>
            <a:r>
              <a:rPr lang="en-US" sz="1400" dirty="0">
                <a:latin typeface="Courier New" panose="02070309020205020404" pitchFamily="49" charset="0"/>
                <a:cs typeface="Courier New" panose="02070309020205020404" pitchFamily="49" charset="0"/>
              </a:rPr>
              <a:t>\</a:t>
            </a:r>
            <a:r>
              <a:rPr lang="en-US" sz="1400" dirty="0" err="1">
                <a:latin typeface="Courier New" panose="02070309020205020404" pitchFamily="49" charset="0"/>
                <a:cs typeface="Courier New" panose="02070309020205020404" pitchFamily="49" charset="0"/>
              </a:rPr>
              <a:t>DeclareAcronym</a:t>
            </a:r>
            <a:r>
              <a:rPr lang="en-US" sz="1400" dirty="0">
                <a:latin typeface="Courier New" panose="02070309020205020404" pitchFamily="49" charset="0"/>
                <a:cs typeface="Courier New" panose="02070309020205020404" pitchFamily="49" charset="0"/>
              </a:rPr>
              <a:t>{VR}{short = VR, long = virtual reality}</a:t>
            </a:r>
          </a:p>
          <a:p>
            <a:pPr marL="457200" lvl="1" indent="0">
              <a:buNone/>
            </a:pPr>
            <a:r>
              <a:rPr lang="en-US" sz="1400" dirty="0">
                <a:latin typeface="Courier New" panose="02070309020205020404" pitchFamily="49" charset="0"/>
                <a:cs typeface="Courier New" panose="02070309020205020404" pitchFamily="49" charset="0"/>
              </a:rPr>
              <a:t>…</a:t>
            </a:r>
          </a:p>
          <a:p>
            <a:pPr marL="457200" lvl="1" indent="0">
              <a:buNone/>
            </a:pPr>
            <a:r>
              <a:rPr lang="en-US" sz="1400" dirty="0">
                <a:latin typeface="Courier New" panose="02070309020205020404" pitchFamily="49" charset="0"/>
                <a:cs typeface="Courier New" panose="02070309020205020404" pitchFamily="49" charset="0"/>
              </a:rPr>
              <a:t>\ac{VR} enables to go beyond the physical constraints of the real world. In \ac{VR}, users can ...</a:t>
            </a:r>
          </a:p>
          <a:p>
            <a:pPr marL="57150" indent="0">
              <a:buNone/>
            </a:pPr>
            <a:endParaRPr lang="en-US" sz="1800" dirty="0">
              <a:latin typeface="Courier New" panose="02070309020205020404" pitchFamily="49" charset="0"/>
              <a:cs typeface="Courier New" panose="02070309020205020404" pitchFamily="49" charset="0"/>
            </a:endParaRPr>
          </a:p>
          <a:p>
            <a:endParaRPr lang="de-DE" dirty="0"/>
          </a:p>
        </p:txBody>
      </p:sp>
      <p:sp>
        <p:nvSpPr>
          <p:cNvPr id="4" name="Text Placeholder 3">
            <a:extLst>
              <a:ext uri="{FF2B5EF4-FFF2-40B4-BE49-F238E27FC236}">
                <a16:creationId xmlns:a16="http://schemas.microsoft.com/office/drawing/2014/main" id="{4405EC25-A48D-44D7-81E4-44C83D2ECE7D}"/>
              </a:ext>
            </a:extLst>
          </p:cNvPr>
          <p:cNvSpPr>
            <a:spLocks noGrp="1"/>
          </p:cNvSpPr>
          <p:nvPr>
            <p:ph type="body" sz="quarter" idx="15"/>
          </p:nvPr>
        </p:nvSpPr>
        <p:spPr/>
        <p:txBody>
          <a:bodyPr/>
          <a:lstStyle/>
          <a:p>
            <a:endParaRPr lang="de-DE"/>
          </a:p>
        </p:txBody>
      </p:sp>
      <p:sp>
        <p:nvSpPr>
          <p:cNvPr id="5" name="Text Placeholder 4">
            <a:extLst>
              <a:ext uri="{FF2B5EF4-FFF2-40B4-BE49-F238E27FC236}">
                <a16:creationId xmlns:a16="http://schemas.microsoft.com/office/drawing/2014/main" id="{31F879E0-3B49-43B0-910D-3133A0D9FDF8}"/>
              </a:ext>
            </a:extLst>
          </p:cNvPr>
          <p:cNvSpPr>
            <a:spLocks noGrp="1"/>
          </p:cNvSpPr>
          <p:nvPr>
            <p:ph type="body" sz="quarter" idx="21"/>
          </p:nvPr>
        </p:nvSpPr>
        <p:spPr/>
        <p:txBody>
          <a:bodyPr/>
          <a:lstStyle/>
          <a:p>
            <a:r>
              <a:rPr lang="de-DE" dirty="0"/>
              <a:t>Writing a Scientific Report</a:t>
            </a:r>
          </a:p>
        </p:txBody>
      </p:sp>
      <p:sp>
        <p:nvSpPr>
          <p:cNvPr id="6" name="Footer Placeholder 5">
            <a:extLst>
              <a:ext uri="{FF2B5EF4-FFF2-40B4-BE49-F238E27FC236}">
                <a16:creationId xmlns:a16="http://schemas.microsoft.com/office/drawing/2014/main" id="{BA763463-37EF-4473-8D7F-6F22D7CDB0C3}"/>
              </a:ext>
            </a:extLst>
          </p:cNvPr>
          <p:cNvSpPr>
            <a:spLocks noGrp="1"/>
          </p:cNvSpPr>
          <p:nvPr>
            <p:ph type="ftr" sz="quarter" idx="23"/>
          </p:nvPr>
        </p:nvSpPr>
        <p:spPr/>
        <p:txBody>
          <a:bodyPr/>
          <a:lstStyle/>
          <a:p>
            <a:r>
              <a:rPr lang="de-DE"/>
              <a:t>Valentin Schwind</a:t>
            </a:r>
            <a:endParaRPr lang="de-DE" dirty="0"/>
          </a:p>
        </p:txBody>
      </p:sp>
      <p:sp>
        <p:nvSpPr>
          <p:cNvPr id="7" name="Slide Number Placeholder 6">
            <a:extLst>
              <a:ext uri="{FF2B5EF4-FFF2-40B4-BE49-F238E27FC236}">
                <a16:creationId xmlns:a16="http://schemas.microsoft.com/office/drawing/2014/main" id="{D6B37D71-EA3E-4017-BD41-E8BDD74007B7}"/>
              </a:ext>
            </a:extLst>
          </p:cNvPr>
          <p:cNvSpPr>
            <a:spLocks noGrp="1"/>
          </p:cNvSpPr>
          <p:nvPr>
            <p:ph type="sldNum" sz="quarter" idx="24"/>
          </p:nvPr>
        </p:nvSpPr>
        <p:spPr/>
        <p:txBody>
          <a:bodyPr/>
          <a:lstStyle/>
          <a:p>
            <a:fld id="{C564DEAC-083F-4EA1-9D67-84BB3A537A3E}" type="slidenum">
              <a:rPr lang="de-DE" smtClean="0"/>
              <a:pPr/>
              <a:t>24</a:t>
            </a:fld>
            <a:endParaRPr lang="de-DE" dirty="0"/>
          </a:p>
        </p:txBody>
      </p:sp>
    </p:spTree>
    <p:extLst>
      <p:ext uri="{BB962C8B-B14F-4D97-AF65-F5344CB8AC3E}">
        <p14:creationId xmlns:p14="http://schemas.microsoft.com/office/powerpoint/2010/main" val="22246026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04C40-3E9C-404F-BE45-00C105F91C74}"/>
              </a:ext>
            </a:extLst>
          </p:cNvPr>
          <p:cNvSpPr>
            <a:spLocks noGrp="1"/>
          </p:cNvSpPr>
          <p:nvPr>
            <p:ph type="title"/>
          </p:nvPr>
        </p:nvSpPr>
        <p:spPr/>
        <p:txBody>
          <a:bodyPr/>
          <a:lstStyle/>
          <a:p>
            <a:r>
              <a:rPr lang="de-DE" dirty="0"/>
              <a:t>The Method</a:t>
            </a:r>
          </a:p>
        </p:txBody>
      </p:sp>
      <p:sp>
        <p:nvSpPr>
          <p:cNvPr id="3" name="Text Placeholder 2">
            <a:extLst>
              <a:ext uri="{FF2B5EF4-FFF2-40B4-BE49-F238E27FC236}">
                <a16:creationId xmlns:a16="http://schemas.microsoft.com/office/drawing/2014/main" id="{67529F69-6B2C-4CE7-90EE-784A6178F2BB}"/>
              </a:ext>
            </a:extLst>
          </p:cNvPr>
          <p:cNvSpPr>
            <a:spLocks noGrp="1"/>
          </p:cNvSpPr>
          <p:nvPr>
            <p:ph type="body" sz="quarter" idx="13"/>
          </p:nvPr>
        </p:nvSpPr>
        <p:spPr/>
        <p:txBody>
          <a:bodyPr/>
          <a:lstStyle/>
          <a:p>
            <a:r>
              <a:rPr lang="de-DE" dirty="0" err="1"/>
              <a:t>Again</a:t>
            </a:r>
            <a:r>
              <a:rPr lang="de-DE" dirty="0"/>
              <a:t>: </a:t>
            </a:r>
            <a:r>
              <a:rPr lang="de-DE" dirty="0" err="1"/>
              <a:t>What</a:t>
            </a:r>
            <a:r>
              <a:rPr lang="de-DE" dirty="0"/>
              <a:t> </a:t>
            </a:r>
            <a:r>
              <a:rPr lang="de-DE" dirty="0" err="1"/>
              <a:t>is</a:t>
            </a:r>
            <a:r>
              <a:rPr lang="de-DE" dirty="0"/>
              <a:t> </a:t>
            </a:r>
            <a:r>
              <a:rPr lang="de-DE" dirty="0" err="1"/>
              <a:t>the</a:t>
            </a:r>
            <a:r>
              <a:rPr lang="de-DE" dirty="0"/>
              <a:t> </a:t>
            </a:r>
            <a:r>
              <a:rPr lang="de-DE" dirty="0" err="1"/>
              <a:t>problem</a:t>
            </a:r>
            <a:r>
              <a:rPr lang="de-DE" dirty="0"/>
              <a:t> and </a:t>
            </a:r>
            <a:r>
              <a:rPr lang="de-DE" dirty="0" err="1"/>
              <a:t>how</a:t>
            </a:r>
            <a:r>
              <a:rPr lang="de-DE" dirty="0"/>
              <a:t> do </a:t>
            </a:r>
            <a:r>
              <a:rPr lang="de-DE" dirty="0" err="1"/>
              <a:t>you</a:t>
            </a:r>
            <a:r>
              <a:rPr lang="de-DE" dirty="0"/>
              <a:t> </a:t>
            </a:r>
            <a:r>
              <a:rPr lang="de-DE" dirty="0" err="1"/>
              <a:t>investigate</a:t>
            </a:r>
            <a:r>
              <a:rPr lang="de-DE" dirty="0"/>
              <a:t> </a:t>
            </a:r>
            <a:r>
              <a:rPr lang="de-DE" dirty="0" err="1"/>
              <a:t>it</a:t>
            </a:r>
            <a:r>
              <a:rPr lang="de-DE" dirty="0"/>
              <a:t>?</a:t>
            </a:r>
          </a:p>
          <a:p>
            <a:r>
              <a:rPr lang="de-DE" dirty="0"/>
              <a:t>Study Design</a:t>
            </a:r>
          </a:p>
          <a:p>
            <a:r>
              <a:rPr lang="de-DE" dirty="0"/>
              <a:t>Stimuli</a:t>
            </a:r>
          </a:p>
          <a:p>
            <a:r>
              <a:rPr lang="de-DE" dirty="0" err="1"/>
              <a:t>Apparatus</a:t>
            </a:r>
            <a:endParaRPr lang="de-DE" dirty="0"/>
          </a:p>
          <a:p>
            <a:r>
              <a:rPr lang="de-DE" dirty="0" err="1"/>
              <a:t>Measures</a:t>
            </a:r>
            <a:endParaRPr lang="de-DE" dirty="0"/>
          </a:p>
          <a:p>
            <a:r>
              <a:rPr lang="de-DE" dirty="0" err="1"/>
              <a:t>Procedure</a:t>
            </a:r>
            <a:endParaRPr lang="de-DE" dirty="0"/>
          </a:p>
          <a:p>
            <a:r>
              <a:rPr lang="de-DE" dirty="0"/>
              <a:t>Tasks</a:t>
            </a:r>
          </a:p>
          <a:p>
            <a:r>
              <a:rPr lang="de-DE" dirty="0" err="1"/>
              <a:t>Participants</a:t>
            </a:r>
            <a:endParaRPr lang="de-DE" dirty="0"/>
          </a:p>
          <a:p>
            <a:r>
              <a:rPr lang="de-DE" dirty="0"/>
              <a:t>Data Analysis</a:t>
            </a:r>
          </a:p>
          <a:p>
            <a:endParaRPr lang="de-DE" dirty="0"/>
          </a:p>
          <a:p>
            <a:endParaRPr lang="de-DE" dirty="0"/>
          </a:p>
        </p:txBody>
      </p:sp>
      <p:sp>
        <p:nvSpPr>
          <p:cNvPr id="4" name="Text Placeholder 3">
            <a:extLst>
              <a:ext uri="{FF2B5EF4-FFF2-40B4-BE49-F238E27FC236}">
                <a16:creationId xmlns:a16="http://schemas.microsoft.com/office/drawing/2014/main" id="{F289179F-D69D-45AA-BB92-4571F3DA8D4B}"/>
              </a:ext>
            </a:extLst>
          </p:cNvPr>
          <p:cNvSpPr>
            <a:spLocks noGrp="1"/>
          </p:cNvSpPr>
          <p:nvPr>
            <p:ph type="body" sz="quarter" idx="15"/>
          </p:nvPr>
        </p:nvSpPr>
        <p:spPr/>
        <p:txBody>
          <a:bodyPr/>
          <a:lstStyle/>
          <a:p>
            <a:endParaRPr lang="de-DE"/>
          </a:p>
        </p:txBody>
      </p:sp>
      <p:sp>
        <p:nvSpPr>
          <p:cNvPr id="5" name="Text Placeholder 4">
            <a:extLst>
              <a:ext uri="{FF2B5EF4-FFF2-40B4-BE49-F238E27FC236}">
                <a16:creationId xmlns:a16="http://schemas.microsoft.com/office/drawing/2014/main" id="{D8BA7DB8-C611-432C-8A7A-660E8C22609D}"/>
              </a:ext>
            </a:extLst>
          </p:cNvPr>
          <p:cNvSpPr>
            <a:spLocks noGrp="1"/>
          </p:cNvSpPr>
          <p:nvPr>
            <p:ph type="body" sz="quarter" idx="21"/>
          </p:nvPr>
        </p:nvSpPr>
        <p:spPr/>
        <p:txBody>
          <a:bodyPr/>
          <a:lstStyle/>
          <a:p>
            <a:r>
              <a:rPr lang="de-DE" dirty="0"/>
              <a:t>Writing a Scientific Report</a:t>
            </a:r>
          </a:p>
        </p:txBody>
      </p:sp>
      <p:sp>
        <p:nvSpPr>
          <p:cNvPr id="6" name="Footer Placeholder 5">
            <a:extLst>
              <a:ext uri="{FF2B5EF4-FFF2-40B4-BE49-F238E27FC236}">
                <a16:creationId xmlns:a16="http://schemas.microsoft.com/office/drawing/2014/main" id="{19F5A78F-C156-4361-BF90-B13DE28B29B7}"/>
              </a:ext>
            </a:extLst>
          </p:cNvPr>
          <p:cNvSpPr>
            <a:spLocks noGrp="1"/>
          </p:cNvSpPr>
          <p:nvPr>
            <p:ph type="ftr" sz="quarter" idx="23"/>
          </p:nvPr>
        </p:nvSpPr>
        <p:spPr/>
        <p:txBody>
          <a:bodyPr/>
          <a:lstStyle/>
          <a:p>
            <a:r>
              <a:rPr lang="de-DE"/>
              <a:t>Valentin Schwind</a:t>
            </a:r>
            <a:endParaRPr lang="de-DE" dirty="0"/>
          </a:p>
        </p:txBody>
      </p:sp>
      <p:sp>
        <p:nvSpPr>
          <p:cNvPr id="7" name="Slide Number Placeholder 6">
            <a:extLst>
              <a:ext uri="{FF2B5EF4-FFF2-40B4-BE49-F238E27FC236}">
                <a16:creationId xmlns:a16="http://schemas.microsoft.com/office/drawing/2014/main" id="{F37E72DF-0435-4A4C-83E5-2B3D7E5E7AE5}"/>
              </a:ext>
            </a:extLst>
          </p:cNvPr>
          <p:cNvSpPr>
            <a:spLocks noGrp="1"/>
          </p:cNvSpPr>
          <p:nvPr>
            <p:ph type="sldNum" sz="quarter" idx="24"/>
          </p:nvPr>
        </p:nvSpPr>
        <p:spPr/>
        <p:txBody>
          <a:bodyPr/>
          <a:lstStyle/>
          <a:p>
            <a:fld id="{C564DEAC-083F-4EA1-9D67-84BB3A537A3E}" type="slidenum">
              <a:rPr lang="de-DE" smtClean="0"/>
              <a:pPr/>
              <a:t>25</a:t>
            </a:fld>
            <a:endParaRPr lang="de-DE" dirty="0"/>
          </a:p>
        </p:txBody>
      </p:sp>
    </p:spTree>
    <p:extLst>
      <p:ext uri="{BB962C8B-B14F-4D97-AF65-F5344CB8AC3E}">
        <p14:creationId xmlns:p14="http://schemas.microsoft.com/office/powerpoint/2010/main" val="35693278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5E089B-3713-4A1C-A323-A726B6A3E94C}"/>
              </a:ext>
            </a:extLst>
          </p:cNvPr>
          <p:cNvSpPr>
            <a:spLocks noGrp="1"/>
          </p:cNvSpPr>
          <p:nvPr>
            <p:ph type="title"/>
          </p:nvPr>
        </p:nvSpPr>
        <p:spPr/>
        <p:txBody>
          <a:bodyPr/>
          <a:lstStyle/>
          <a:p>
            <a:r>
              <a:rPr lang="de-DE" dirty="0"/>
              <a:t>Study Design</a:t>
            </a:r>
          </a:p>
        </p:txBody>
      </p:sp>
      <p:sp>
        <p:nvSpPr>
          <p:cNvPr id="3" name="Text Placeholder 2">
            <a:extLst>
              <a:ext uri="{FF2B5EF4-FFF2-40B4-BE49-F238E27FC236}">
                <a16:creationId xmlns:a16="http://schemas.microsoft.com/office/drawing/2014/main" id="{A21E1C0A-472D-4D97-9674-DFC22B19F971}"/>
              </a:ext>
            </a:extLst>
          </p:cNvPr>
          <p:cNvSpPr>
            <a:spLocks noGrp="1"/>
          </p:cNvSpPr>
          <p:nvPr>
            <p:ph type="body" sz="quarter" idx="13"/>
          </p:nvPr>
        </p:nvSpPr>
        <p:spPr/>
        <p:txBody>
          <a:bodyPr>
            <a:normAutofit fontScale="92500" lnSpcReduction="10000"/>
          </a:bodyPr>
          <a:lstStyle/>
          <a:p>
            <a:r>
              <a:rPr lang="en-US" dirty="0">
                <a:solidFill>
                  <a:srgbClr val="FF0D0D"/>
                </a:solidFill>
              </a:rPr>
              <a:t>What is your hypothesis </a:t>
            </a:r>
            <a:r>
              <a:rPr lang="en-US" dirty="0"/>
              <a:t>(repeat it if you already mentioned it) and </a:t>
            </a:r>
            <a:r>
              <a:rPr lang="en-US" dirty="0">
                <a:solidFill>
                  <a:srgbClr val="0070C0"/>
                </a:solidFill>
              </a:rPr>
              <a:t>how to you want to answer it</a:t>
            </a:r>
          </a:p>
          <a:p>
            <a:pPr lvl="1"/>
            <a:r>
              <a:rPr lang="en-US" dirty="0"/>
              <a:t>“</a:t>
            </a:r>
            <a:r>
              <a:rPr lang="en-US" dirty="0">
                <a:solidFill>
                  <a:srgbClr val="FF0D0D"/>
                </a:solidFill>
              </a:rPr>
              <a:t>The hypothesis of our first study is that the perceived warmth and competence of a member of a known stereotypical group changes when the hypothetical person uses different mobile devices</a:t>
            </a:r>
            <a:r>
              <a:rPr lang="en-US" dirty="0"/>
              <a:t>. </a:t>
            </a:r>
            <a:r>
              <a:rPr lang="en-US" dirty="0">
                <a:solidFill>
                  <a:srgbClr val="0070C0"/>
                </a:solidFill>
              </a:rPr>
              <a:t>We used an online survey to investigate different mobile devices and known stereotypes from social sciences</a:t>
            </a:r>
            <a:r>
              <a:rPr lang="en-US" dirty="0"/>
              <a:t>.”</a:t>
            </a:r>
          </a:p>
          <a:p>
            <a:r>
              <a:rPr lang="en-US" dirty="0"/>
              <a:t>What is within, what is between?</a:t>
            </a:r>
          </a:p>
          <a:p>
            <a:r>
              <a:rPr lang="en-US" dirty="0"/>
              <a:t>Use capital letters for independent variables</a:t>
            </a:r>
          </a:p>
          <a:p>
            <a:pPr lvl="1"/>
            <a:r>
              <a:rPr lang="en-US" dirty="0"/>
              <a:t>“A two-factorial within-subject design was carried out with the independent variables </a:t>
            </a:r>
            <a:r>
              <a:rPr lang="en-US" cap="small" dirty="0"/>
              <a:t>Stereotype</a:t>
            </a:r>
            <a:r>
              <a:rPr lang="en-US" dirty="0"/>
              <a:t> and </a:t>
            </a:r>
            <a:r>
              <a:rPr lang="en-US" cap="small" dirty="0"/>
              <a:t>Device</a:t>
            </a:r>
            <a:r>
              <a:rPr lang="en-US" dirty="0"/>
              <a:t>.”</a:t>
            </a:r>
          </a:p>
          <a:p>
            <a:r>
              <a:rPr lang="de-DE" dirty="0"/>
              <a:t>Use </a:t>
            </a:r>
            <a:r>
              <a:rPr lang="de-DE" i="1" dirty="0" err="1"/>
              <a:t>italic</a:t>
            </a:r>
            <a:r>
              <a:rPr lang="de-DE" dirty="0"/>
              <a:t> </a:t>
            </a:r>
            <a:r>
              <a:rPr lang="de-DE" dirty="0" err="1"/>
              <a:t>font</a:t>
            </a:r>
            <a:r>
              <a:rPr lang="de-DE" dirty="0"/>
              <a:t> </a:t>
            </a:r>
            <a:r>
              <a:rPr lang="de-DE" dirty="0" err="1"/>
              <a:t>to</a:t>
            </a:r>
            <a:r>
              <a:rPr lang="de-DE" dirty="0"/>
              <a:t> highlight different </a:t>
            </a:r>
            <a:r>
              <a:rPr lang="de-DE" dirty="0" err="1"/>
              <a:t>levels</a:t>
            </a:r>
            <a:endParaRPr lang="de-DE" dirty="0"/>
          </a:p>
          <a:p>
            <a:pPr lvl="1"/>
            <a:r>
              <a:rPr lang="en-US" dirty="0"/>
              <a:t>“The between-subject variable </a:t>
            </a:r>
            <a:r>
              <a:rPr lang="en-US" cap="small" dirty="0"/>
              <a:t>Environment</a:t>
            </a:r>
            <a:r>
              <a:rPr lang="en-US" dirty="0"/>
              <a:t> has the two levels </a:t>
            </a:r>
            <a:r>
              <a:rPr lang="en-US" i="1" dirty="0"/>
              <a:t>inside</a:t>
            </a:r>
            <a:r>
              <a:rPr lang="en-US" dirty="0"/>
              <a:t> and </a:t>
            </a:r>
            <a:r>
              <a:rPr lang="en-US" i="1" dirty="0"/>
              <a:t>outside</a:t>
            </a:r>
            <a:r>
              <a:rPr lang="en-US" dirty="0"/>
              <a:t> the VR. The within-subject </a:t>
            </a:r>
            <a:r>
              <a:rPr lang="en-US" dirty="0" err="1"/>
              <a:t>variabl</a:t>
            </a:r>
            <a:r>
              <a:rPr lang="en-US" dirty="0"/>
              <a:t> </a:t>
            </a:r>
            <a:r>
              <a:rPr lang="en-US" cap="small" dirty="0"/>
              <a:t>Virtual</a:t>
            </a:r>
            <a:r>
              <a:rPr lang="en-US" dirty="0"/>
              <a:t> </a:t>
            </a:r>
            <a:r>
              <a:rPr lang="en-US" cap="small" dirty="0"/>
              <a:t>Realism</a:t>
            </a:r>
            <a:r>
              <a:rPr lang="en-US" dirty="0"/>
              <a:t> has the two levels </a:t>
            </a:r>
            <a:r>
              <a:rPr lang="en-US" i="1" dirty="0"/>
              <a:t>abstract</a:t>
            </a:r>
            <a:r>
              <a:rPr lang="en-US" dirty="0"/>
              <a:t> and </a:t>
            </a:r>
            <a:r>
              <a:rPr lang="en-US" i="1" dirty="0"/>
              <a:t>realistic</a:t>
            </a:r>
            <a:r>
              <a:rPr lang="en-US" dirty="0"/>
              <a:t> scene</a:t>
            </a:r>
            <a:endParaRPr lang="LID4096" dirty="0"/>
          </a:p>
        </p:txBody>
      </p:sp>
      <p:sp>
        <p:nvSpPr>
          <p:cNvPr id="4" name="Text Placeholder 3">
            <a:extLst>
              <a:ext uri="{FF2B5EF4-FFF2-40B4-BE49-F238E27FC236}">
                <a16:creationId xmlns:a16="http://schemas.microsoft.com/office/drawing/2014/main" id="{54AF4995-4C8A-44AE-A64B-C0EF9113CA44}"/>
              </a:ext>
            </a:extLst>
          </p:cNvPr>
          <p:cNvSpPr>
            <a:spLocks noGrp="1"/>
          </p:cNvSpPr>
          <p:nvPr>
            <p:ph type="body" sz="quarter" idx="15"/>
          </p:nvPr>
        </p:nvSpPr>
        <p:spPr/>
        <p:txBody>
          <a:bodyPr/>
          <a:lstStyle/>
          <a:p>
            <a:endParaRPr lang="de-DE"/>
          </a:p>
        </p:txBody>
      </p:sp>
      <p:sp>
        <p:nvSpPr>
          <p:cNvPr id="5" name="Text Placeholder 4">
            <a:extLst>
              <a:ext uri="{FF2B5EF4-FFF2-40B4-BE49-F238E27FC236}">
                <a16:creationId xmlns:a16="http://schemas.microsoft.com/office/drawing/2014/main" id="{4C7DA497-1460-4938-A54F-D829C315B9EE}"/>
              </a:ext>
            </a:extLst>
          </p:cNvPr>
          <p:cNvSpPr>
            <a:spLocks noGrp="1"/>
          </p:cNvSpPr>
          <p:nvPr>
            <p:ph type="body" sz="quarter" idx="21"/>
          </p:nvPr>
        </p:nvSpPr>
        <p:spPr/>
        <p:txBody>
          <a:bodyPr/>
          <a:lstStyle/>
          <a:p>
            <a:r>
              <a:rPr lang="de-DE" dirty="0"/>
              <a:t>Writing a Scientific Report</a:t>
            </a:r>
          </a:p>
        </p:txBody>
      </p:sp>
      <p:sp>
        <p:nvSpPr>
          <p:cNvPr id="6" name="Footer Placeholder 5">
            <a:extLst>
              <a:ext uri="{FF2B5EF4-FFF2-40B4-BE49-F238E27FC236}">
                <a16:creationId xmlns:a16="http://schemas.microsoft.com/office/drawing/2014/main" id="{21E49408-58D5-4315-A88A-88EC74D6FFAB}"/>
              </a:ext>
            </a:extLst>
          </p:cNvPr>
          <p:cNvSpPr>
            <a:spLocks noGrp="1"/>
          </p:cNvSpPr>
          <p:nvPr>
            <p:ph type="ftr" sz="quarter" idx="23"/>
          </p:nvPr>
        </p:nvSpPr>
        <p:spPr/>
        <p:txBody>
          <a:bodyPr/>
          <a:lstStyle/>
          <a:p>
            <a:r>
              <a:rPr lang="de-DE"/>
              <a:t>Valentin Schwind</a:t>
            </a:r>
            <a:endParaRPr lang="de-DE" dirty="0"/>
          </a:p>
        </p:txBody>
      </p:sp>
      <p:sp>
        <p:nvSpPr>
          <p:cNvPr id="7" name="Slide Number Placeholder 6">
            <a:extLst>
              <a:ext uri="{FF2B5EF4-FFF2-40B4-BE49-F238E27FC236}">
                <a16:creationId xmlns:a16="http://schemas.microsoft.com/office/drawing/2014/main" id="{C75732B0-977B-477D-B84F-E19BD1D2AAD4}"/>
              </a:ext>
            </a:extLst>
          </p:cNvPr>
          <p:cNvSpPr>
            <a:spLocks noGrp="1"/>
          </p:cNvSpPr>
          <p:nvPr>
            <p:ph type="sldNum" sz="quarter" idx="24"/>
          </p:nvPr>
        </p:nvSpPr>
        <p:spPr/>
        <p:txBody>
          <a:bodyPr/>
          <a:lstStyle/>
          <a:p>
            <a:fld id="{C564DEAC-083F-4EA1-9D67-84BB3A537A3E}" type="slidenum">
              <a:rPr lang="de-DE" smtClean="0"/>
              <a:pPr/>
              <a:t>26</a:t>
            </a:fld>
            <a:endParaRPr lang="de-DE" dirty="0"/>
          </a:p>
        </p:txBody>
      </p:sp>
    </p:spTree>
    <p:extLst>
      <p:ext uri="{BB962C8B-B14F-4D97-AF65-F5344CB8AC3E}">
        <p14:creationId xmlns:p14="http://schemas.microsoft.com/office/powerpoint/2010/main" val="6710054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07DF2-6053-4797-AB12-EA2EB885725E}"/>
              </a:ext>
            </a:extLst>
          </p:cNvPr>
          <p:cNvSpPr>
            <a:spLocks noGrp="1"/>
          </p:cNvSpPr>
          <p:nvPr>
            <p:ph type="title"/>
          </p:nvPr>
        </p:nvSpPr>
        <p:spPr/>
        <p:txBody>
          <a:bodyPr/>
          <a:lstStyle/>
          <a:p>
            <a:r>
              <a:rPr lang="de-DE" dirty="0"/>
              <a:t>Stimuli/</a:t>
            </a:r>
            <a:r>
              <a:rPr lang="de-DE" dirty="0" err="1"/>
              <a:t>Conditions</a:t>
            </a:r>
            <a:endParaRPr lang="de-DE" dirty="0"/>
          </a:p>
        </p:txBody>
      </p:sp>
      <p:sp>
        <p:nvSpPr>
          <p:cNvPr id="3" name="Text Placeholder 2">
            <a:extLst>
              <a:ext uri="{FF2B5EF4-FFF2-40B4-BE49-F238E27FC236}">
                <a16:creationId xmlns:a16="http://schemas.microsoft.com/office/drawing/2014/main" id="{8556CED6-FDDF-4F9E-B5F2-629562E9527A}"/>
              </a:ext>
            </a:extLst>
          </p:cNvPr>
          <p:cNvSpPr>
            <a:spLocks noGrp="1"/>
          </p:cNvSpPr>
          <p:nvPr>
            <p:ph type="body" sz="quarter" idx="13"/>
          </p:nvPr>
        </p:nvSpPr>
        <p:spPr/>
        <p:txBody>
          <a:bodyPr/>
          <a:lstStyle/>
          <a:p>
            <a:r>
              <a:rPr lang="de-DE" dirty="0" err="1"/>
              <a:t>Refer</a:t>
            </a:r>
            <a:r>
              <a:rPr lang="de-DE" dirty="0"/>
              <a:t> </a:t>
            </a:r>
            <a:r>
              <a:rPr lang="de-DE" dirty="0" err="1"/>
              <a:t>to</a:t>
            </a:r>
            <a:r>
              <a:rPr lang="de-DE" dirty="0"/>
              <a:t> individual </a:t>
            </a:r>
            <a:r>
              <a:rPr lang="de-DE" dirty="0" err="1"/>
              <a:t>levels</a:t>
            </a:r>
            <a:r>
              <a:rPr lang="de-DE" dirty="0"/>
              <a:t> in </a:t>
            </a:r>
            <a:r>
              <a:rPr lang="de-DE" dirty="0" err="1"/>
              <a:t>your</a:t>
            </a:r>
            <a:r>
              <a:rPr lang="de-DE" dirty="0"/>
              <a:t> </a:t>
            </a:r>
            <a:r>
              <a:rPr lang="de-DE" dirty="0" err="1"/>
              <a:t>study</a:t>
            </a:r>
            <a:r>
              <a:rPr lang="de-DE" dirty="0"/>
              <a:t> design</a:t>
            </a:r>
          </a:p>
          <a:p>
            <a:r>
              <a:rPr lang="de-DE" dirty="0" err="1"/>
              <a:t>Typical</a:t>
            </a:r>
            <a:r>
              <a:rPr lang="de-DE" dirty="0"/>
              <a:t> Questions:</a:t>
            </a:r>
          </a:p>
          <a:p>
            <a:pPr lvl="1"/>
            <a:r>
              <a:rPr lang="de-DE" dirty="0" err="1"/>
              <a:t>What</a:t>
            </a:r>
            <a:r>
              <a:rPr lang="de-DE" dirty="0"/>
              <a:t> </a:t>
            </a:r>
            <a:r>
              <a:rPr lang="de-DE" dirty="0" err="1"/>
              <a:t>did</a:t>
            </a:r>
            <a:r>
              <a:rPr lang="de-DE" dirty="0"/>
              <a:t> </a:t>
            </a:r>
            <a:r>
              <a:rPr lang="de-DE" dirty="0" err="1"/>
              <a:t>you</a:t>
            </a:r>
            <a:r>
              <a:rPr lang="de-DE" dirty="0"/>
              <a:t> </a:t>
            </a:r>
            <a:r>
              <a:rPr lang="de-DE" dirty="0" err="1"/>
              <a:t>use</a:t>
            </a:r>
            <a:r>
              <a:rPr lang="de-DE" dirty="0"/>
              <a:t>?</a:t>
            </a:r>
          </a:p>
          <a:p>
            <a:pPr lvl="2"/>
            <a:r>
              <a:rPr lang="de-DE" dirty="0" err="1"/>
              <a:t>Why</a:t>
            </a:r>
            <a:r>
              <a:rPr lang="de-DE" dirty="0"/>
              <a:t>?</a:t>
            </a:r>
          </a:p>
          <a:p>
            <a:pPr lvl="1"/>
            <a:r>
              <a:rPr lang="de-DE" dirty="0" err="1"/>
              <a:t>How</a:t>
            </a:r>
            <a:r>
              <a:rPr lang="de-DE" dirty="0"/>
              <a:t> </a:t>
            </a:r>
            <a:r>
              <a:rPr lang="de-DE" dirty="0" err="1"/>
              <a:t>did</a:t>
            </a:r>
            <a:r>
              <a:rPr lang="de-DE" dirty="0"/>
              <a:t> </a:t>
            </a:r>
            <a:r>
              <a:rPr lang="de-DE" dirty="0" err="1"/>
              <a:t>you</a:t>
            </a:r>
            <a:r>
              <a:rPr lang="de-DE" dirty="0"/>
              <a:t> </a:t>
            </a:r>
            <a:r>
              <a:rPr lang="de-DE" dirty="0" err="1"/>
              <a:t>create</a:t>
            </a:r>
            <a:r>
              <a:rPr lang="de-DE" dirty="0"/>
              <a:t> </a:t>
            </a:r>
            <a:r>
              <a:rPr lang="de-DE" dirty="0" err="1"/>
              <a:t>it</a:t>
            </a:r>
            <a:r>
              <a:rPr lang="de-DE" dirty="0"/>
              <a:t>?</a:t>
            </a:r>
          </a:p>
          <a:p>
            <a:pPr lvl="1"/>
            <a:r>
              <a:rPr lang="de-DE" dirty="0" err="1"/>
              <a:t>Where</a:t>
            </a:r>
            <a:r>
              <a:rPr lang="de-DE" dirty="0"/>
              <a:t> </a:t>
            </a:r>
            <a:r>
              <a:rPr lang="de-DE" dirty="0" err="1"/>
              <a:t>did</a:t>
            </a:r>
            <a:r>
              <a:rPr lang="de-DE" dirty="0"/>
              <a:t> </a:t>
            </a:r>
            <a:r>
              <a:rPr lang="de-DE" dirty="0" err="1"/>
              <a:t>you</a:t>
            </a:r>
            <a:r>
              <a:rPr lang="de-DE" dirty="0"/>
              <a:t> </a:t>
            </a:r>
            <a:r>
              <a:rPr lang="de-DE" dirty="0" err="1"/>
              <a:t>obtain</a:t>
            </a:r>
            <a:r>
              <a:rPr lang="de-DE" dirty="0"/>
              <a:t> </a:t>
            </a:r>
            <a:r>
              <a:rPr lang="de-DE" dirty="0" err="1"/>
              <a:t>it</a:t>
            </a:r>
            <a:r>
              <a:rPr lang="de-DE" dirty="0"/>
              <a:t>?</a:t>
            </a:r>
          </a:p>
          <a:p>
            <a:pPr lvl="1"/>
            <a:r>
              <a:rPr lang="de-DE" dirty="0" err="1"/>
              <a:t>How</a:t>
            </a:r>
            <a:r>
              <a:rPr lang="de-DE" dirty="0"/>
              <a:t> </a:t>
            </a:r>
            <a:r>
              <a:rPr lang="de-DE" dirty="0" err="1"/>
              <a:t>were</a:t>
            </a:r>
            <a:r>
              <a:rPr lang="de-DE" dirty="0"/>
              <a:t> </a:t>
            </a:r>
            <a:r>
              <a:rPr lang="de-DE" dirty="0" err="1"/>
              <a:t>they</a:t>
            </a:r>
            <a:r>
              <a:rPr lang="de-DE" dirty="0"/>
              <a:t> </a:t>
            </a:r>
            <a:r>
              <a:rPr lang="de-DE" dirty="0" err="1"/>
              <a:t>selected</a:t>
            </a:r>
            <a:r>
              <a:rPr lang="de-DE" dirty="0"/>
              <a:t>?</a:t>
            </a:r>
          </a:p>
          <a:p>
            <a:pPr lvl="1"/>
            <a:r>
              <a:rPr lang="de-DE" dirty="0" err="1"/>
              <a:t>Where</a:t>
            </a:r>
            <a:r>
              <a:rPr lang="de-DE" dirty="0"/>
              <a:t> </a:t>
            </a:r>
            <a:r>
              <a:rPr lang="de-DE" dirty="0" err="1"/>
              <a:t>can</a:t>
            </a:r>
            <a:r>
              <a:rPr lang="de-DE" dirty="0"/>
              <a:t> I find </a:t>
            </a:r>
            <a:r>
              <a:rPr lang="de-DE" dirty="0" err="1"/>
              <a:t>it</a:t>
            </a:r>
            <a:r>
              <a:rPr lang="de-DE" dirty="0"/>
              <a:t>, </a:t>
            </a:r>
            <a:r>
              <a:rPr lang="de-DE" dirty="0" err="1"/>
              <a:t>if</a:t>
            </a:r>
            <a:r>
              <a:rPr lang="de-DE" dirty="0"/>
              <a:t> I </a:t>
            </a:r>
            <a:r>
              <a:rPr lang="de-DE" dirty="0" err="1"/>
              <a:t>want</a:t>
            </a:r>
            <a:r>
              <a:rPr lang="de-DE" dirty="0"/>
              <a:t> </a:t>
            </a:r>
            <a:r>
              <a:rPr lang="de-DE" dirty="0" err="1"/>
              <a:t>to</a:t>
            </a:r>
            <a:r>
              <a:rPr lang="de-DE" dirty="0"/>
              <a:t> </a:t>
            </a:r>
            <a:r>
              <a:rPr lang="de-DE" dirty="0" err="1"/>
              <a:t>repeat</a:t>
            </a:r>
            <a:r>
              <a:rPr lang="de-DE" dirty="0"/>
              <a:t> </a:t>
            </a:r>
            <a:r>
              <a:rPr lang="de-DE" dirty="0" err="1"/>
              <a:t>the</a:t>
            </a:r>
            <a:r>
              <a:rPr lang="de-DE" dirty="0"/>
              <a:t> </a:t>
            </a:r>
            <a:r>
              <a:rPr lang="de-DE" dirty="0" err="1"/>
              <a:t>study</a:t>
            </a:r>
            <a:r>
              <a:rPr lang="de-DE" dirty="0"/>
              <a:t>?</a:t>
            </a:r>
          </a:p>
          <a:p>
            <a:pPr lvl="1"/>
            <a:r>
              <a:rPr lang="de-DE" dirty="0" err="1"/>
              <a:t>How</a:t>
            </a:r>
            <a:r>
              <a:rPr lang="de-DE" dirty="0"/>
              <a:t> </a:t>
            </a:r>
            <a:r>
              <a:rPr lang="de-DE" dirty="0" err="1"/>
              <a:t>many</a:t>
            </a:r>
            <a:r>
              <a:rPr lang="de-DE" dirty="0"/>
              <a:t> </a:t>
            </a:r>
            <a:r>
              <a:rPr lang="de-DE" dirty="0" err="1"/>
              <a:t>stimuli</a:t>
            </a:r>
            <a:r>
              <a:rPr lang="de-DE" dirty="0"/>
              <a:t>?</a:t>
            </a:r>
          </a:p>
          <a:p>
            <a:pPr lvl="1"/>
            <a:r>
              <a:rPr lang="de-DE" u="sng" dirty="0" err="1"/>
              <a:t>What</a:t>
            </a:r>
            <a:r>
              <a:rPr lang="de-DE" u="sng" dirty="0"/>
              <a:t> </a:t>
            </a:r>
            <a:r>
              <a:rPr lang="de-DE" u="sng" dirty="0" err="1"/>
              <a:t>did</a:t>
            </a:r>
            <a:r>
              <a:rPr lang="de-DE" u="sng" dirty="0"/>
              <a:t> </a:t>
            </a:r>
            <a:r>
              <a:rPr lang="de-DE" u="sng" dirty="0" err="1"/>
              <a:t>the</a:t>
            </a:r>
            <a:r>
              <a:rPr lang="de-DE" u="sng" dirty="0"/>
              <a:t> </a:t>
            </a:r>
            <a:r>
              <a:rPr lang="de-DE" u="sng" dirty="0" err="1"/>
              <a:t>participants</a:t>
            </a:r>
            <a:r>
              <a:rPr lang="de-DE" u="sng" dirty="0"/>
              <a:t> </a:t>
            </a:r>
            <a:r>
              <a:rPr lang="de-DE" u="sng" dirty="0" err="1"/>
              <a:t>see</a:t>
            </a:r>
            <a:r>
              <a:rPr lang="de-DE" u="sng" dirty="0"/>
              <a:t>?</a:t>
            </a:r>
          </a:p>
          <a:p>
            <a:pPr lvl="1"/>
            <a:endParaRPr lang="de-DE" dirty="0"/>
          </a:p>
          <a:p>
            <a:endParaRPr lang="LID4096" dirty="0"/>
          </a:p>
          <a:p>
            <a:endParaRPr lang="de-DE" dirty="0"/>
          </a:p>
        </p:txBody>
      </p:sp>
      <p:sp>
        <p:nvSpPr>
          <p:cNvPr id="4" name="Text Placeholder 3">
            <a:extLst>
              <a:ext uri="{FF2B5EF4-FFF2-40B4-BE49-F238E27FC236}">
                <a16:creationId xmlns:a16="http://schemas.microsoft.com/office/drawing/2014/main" id="{17A291C2-2E85-440D-8E29-86196B4B0D8C}"/>
              </a:ext>
            </a:extLst>
          </p:cNvPr>
          <p:cNvSpPr>
            <a:spLocks noGrp="1"/>
          </p:cNvSpPr>
          <p:nvPr>
            <p:ph type="body" sz="quarter" idx="15"/>
          </p:nvPr>
        </p:nvSpPr>
        <p:spPr/>
        <p:txBody>
          <a:bodyPr/>
          <a:lstStyle/>
          <a:p>
            <a:endParaRPr lang="de-DE"/>
          </a:p>
        </p:txBody>
      </p:sp>
      <p:sp>
        <p:nvSpPr>
          <p:cNvPr id="5" name="Text Placeholder 4">
            <a:extLst>
              <a:ext uri="{FF2B5EF4-FFF2-40B4-BE49-F238E27FC236}">
                <a16:creationId xmlns:a16="http://schemas.microsoft.com/office/drawing/2014/main" id="{17F88E24-6711-4A59-9EE8-24574BFD6259}"/>
              </a:ext>
            </a:extLst>
          </p:cNvPr>
          <p:cNvSpPr>
            <a:spLocks noGrp="1"/>
          </p:cNvSpPr>
          <p:nvPr>
            <p:ph type="body" sz="quarter" idx="21"/>
          </p:nvPr>
        </p:nvSpPr>
        <p:spPr/>
        <p:txBody>
          <a:bodyPr/>
          <a:lstStyle/>
          <a:p>
            <a:r>
              <a:rPr lang="de-DE" dirty="0"/>
              <a:t>Writing a Scientific Report</a:t>
            </a:r>
          </a:p>
        </p:txBody>
      </p:sp>
      <p:sp>
        <p:nvSpPr>
          <p:cNvPr id="6" name="Footer Placeholder 5">
            <a:extLst>
              <a:ext uri="{FF2B5EF4-FFF2-40B4-BE49-F238E27FC236}">
                <a16:creationId xmlns:a16="http://schemas.microsoft.com/office/drawing/2014/main" id="{E13B1924-FBDB-4BA1-BF6E-A7C03B8EB826}"/>
              </a:ext>
            </a:extLst>
          </p:cNvPr>
          <p:cNvSpPr>
            <a:spLocks noGrp="1"/>
          </p:cNvSpPr>
          <p:nvPr>
            <p:ph type="ftr" sz="quarter" idx="23"/>
          </p:nvPr>
        </p:nvSpPr>
        <p:spPr/>
        <p:txBody>
          <a:bodyPr/>
          <a:lstStyle/>
          <a:p>
            <a:r>
              <a:rPr lang="de-DE"/>
              <a:t>Valentin Schwind</a:t>
            </a:r>
            <a:endParaRPr lang="de-DE" dirty="0"/>
          </a:p>
        </p:txBody>
      </p:sp>
      <p:sp>
        <p:nvSpPr>
          <p:cNvPr id="7" name="Slide Number Placeholder 6">
            <a:extLst>
              <a:ext uri="{FF2B5EF4-FFF2-40B4-BE49-F238E27FC236}">
                <a16:creationId xmlns:a16="http://schemas.microsoft.com/office/drawing/2014/main" id="{DEA0D3CF-D481-4FA0-9F21-C85DB3D60DC8}"/>
              </a:ext>
            </a:extLst>
          </p:cNvPr>
          <p:cNvSpPr>
            <a:spLocks noGrp="1"/>
          </p:cNvSpPr>
          <p:nvPr>
            <p:ph type="sldNum" sz="quarter" idx="24"/>
          </p:nvPr>
        </p:nvSpPr>
        <p:spPr/>
        <p:txBody>
          <a:bodyPr/>
          <a:lstStyle/>
          <a:p>
            <a:fld id="{C564DEAC-083F-4EA1-9D67-84BB3A537A3E}" type="slidenum">
              <a:rPr lang="de-DE" smtClean="0"/>
              <a:pPr/>
              <a:t>27</a:t>
            </a:fld>
            <a:endParaRPr lang="de-DE" dirty="0"/>
          </a:p>
        </p:txBody>
      </p:sp>
    </p:spTree>
    <p:extLst>
      <p:ext uri="{BB962C8B-B14F-4D97-AF65-F5344CB8AC3E}">
        <p14:creationId xmlns:p14="http://schemas.microsoft.com/office/powerpoint/2010/main" val="12264893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F4B6DD-7B26-4CB5-A038-B27679FACECE}"/>
              </a:ext>
            </a:extLst>
          </p:cNvPr>
          <p:cNvSpPr>
            <a:spLocks noGrp="1"/>
          </p:cNvSpPr>
          <p:nvPr>
            <p:ph type="title"/>
          </p:nvPr>
        </p:nvSpPr>
        <p:spPr/>
        <p:txBody>
          <a:bodyPr/>
          <a:lstStyle/>
          <a:p>
            <a:r>
              <a:rPr lang="de-DE" dirty="0" err="1"/>
              <a:t>Apparatus</a:t>
            </a:r>
            <a:r>
              <a:rPr lang="de-DE" dirty="0"/>
              <a:t>, Tasks, </a:t>
            </a:r>
            <a:r>
              <a:rPr lang="de-DE" dirty="0" err="1"/>
              <a:t>Procedure</a:t>
            </a:r>
            <a:endParaRPr lang="de-DE" dirty="0"/>
          </a:p>
        </p:txBody>
      </p:sp>
      <p:sp>
        <p:nvSpPr>
          <p:cNvPr id="3" name="Text Placeholder 2">
            <a:extLst>
              <a:ext uri="{FF2B5EF4-FFF2-40B4-BE49-F238E27FC236}">
                <a16:creationId xmlns:a16="http://schemas.microsoft.com/office/drawing/2014/main" id="{6B85CC86-129B-4D4C-BEA5-436B1D8661A3}"/>
              </a:ext>
            </a:extLst>
          </p:cNvPr>
          <p:cNvSpPr>
            <a:spLocks noGrp="1"/>
          </p:cNvSpPr>
          <p:nvPr>
            <p:ph type="body" sz="quarter" idx="13"/>
          </p:nvPr>
        </p:nvSpPr>
        <p:spPr/>
        <p:txBody>
          <a:bodyPr>
            <a:normAutofit fontScale="70000" lnSpcReduction="20000"/>
          </a:bodyPr>
          <a:lstStyle/>
          <a:p>
            <a:r>
              <a:rPr lang="de-DE" dirty="0" err="1"/>
              <a:t>Apparatus</a:t>
            </a:r>
            <a:endParaRPr lang="de-DE" dirty="0"/>
          </a:p>
          <a:p>
            <a:pPr lvl="1"/>
            <a:r>
              <a:rPr lang="de-DE" u="sng" dirty="0"/>
              <a:t>ALWAYS</a:t>
            </a:r>
            <a:r>
              <a:rPr lang="de-DE" dirty="0"/>
              <a:t> </a:t>
            </a:r>
            <a:r>
              <a:rPr lang="de-DE" dirty="0" err="1"/>
              <a:t>show</a:t>
            </a:r>
            <a:r>
              <a:rPr lang="de-DE" dirty="0"/>
              <a:t> </a:t>
            </a:r>
            <a:r>
              <a:rPr lang="de-DE" dirty="0" err="1"/>
              <a:t>your</a:t>
            </a:r>
            <a:r>
              <a:rPr lang="de-DE" dirty="0"/>
              <a:t> </a:t>
            </a:r>
            <a:r>
              <a:rPr lang="de-DE" dirty="0" err="1"/>
              <a:t>apparatus</a:t>
            </a:r>
            <a:r>
              <a:rPr lang="de-DE" dirty="0"/>
              <a:t> in </a:t>
            </a:r>
            <a:r>
              <a:rPr lang="de-DE" dirty="0" err="1"/>
              <a:t>your</a:t>
            </a:r>
            <a:r>
              <a:rPr lang="de-DE" dirty="0"/>
              <a:t> </a:t>
            </a:r>
            <a:r>
              <a:rPr lang="de-DE" dirty="0" err="1"/>
              <a:t>paper</a:t>
            </a:r>
            <a:r>
              <a:rPr lang="de-DE" dirty="0"/>
              <a:t>!!!!!!!!!!!!</a:t>
            </a:r>
          </a:p>
          <a:p>
            <a:pPr lvl="2"/>
            <a:r>
              <a:rPr lang="de-DE" dirty="0" err="1"/>
              <a:t>What</a:t>
            </a:r>
            <a:r>
              <a:rPr lang="de-DE" dirty="0"/>
              <a:t> </a:t>
            </a:r>
            <a:r>
              <a:rPr lang="de-DE" dirty="0" err="1"/>
              <a:t>did</a:t>
            </a:r>
            <a:r>
              <a:rPr lang="de-DE" dirty="0"/>
              <a:t> </a:t>
            </a:r>
            <a:r>
              <a:rPr lang="de-DE" dirty="0" err="1"/>
              <a:t>the</a:t>
            </a:r>
            <a:r>
              <a:rPr lang="de-DE" dirty="0"/>
              <a:t> </a:t>
            </a:r>
            <a:r>
              <a:rPr lang="de-DE" dirty="0" err="1"/>
              <a:t>experimenter</a:t>
            </a:r>
            <a:r>
              <a:rPr lang="de-DE" dirty="0"/>
              <a:t> </a:t>
            </a:r>
            <a:r>
              <a:rPr lang="de-DE" dirty="0" err="1"/>
              <a:t>see</a:t>
            </a:r>
            <a:r>
              <a:rPr lang="de-DE" dirty="0"/>
              <a:t>?</a:t>
            </a:r>
          </a:p>
          <a:p>
            <a:pPr lvl="2"/>
            <a:r>
              <a:rPr lang="de-DE" dirty="0" err="1"/>
              <a:t>What</a:t>
            </a:r>
            <a:r>
              <a:rPr lang="de-DE" dirty="0"/>
              <a:t> </a:t>
            </a:r>
            <a:r>
              <a:rPr lang="de-DE" dirty="0" err="1"/>
              <a:t>did</a:t>
            </a:r>
            <a:r>
              <a:rPr lang="de-DE" dirty="0"/>
              <a:t> </a:t>
            </a:r>
            <a:r>
              <a:rPr lang="de-DE" dirty="0" err="1"/>
              <a:t>the</a:t>
            </a:r>
            <a:r>
              <a:rPr lang="de-DE" dirty="0"/>
              <a:t> </a:t>
            </a:r>
            <a:r>
              <a:rPr lang="de-DE" dirty="0" err="1"/>
              <a:t>participant</a:t>
            </a:r>
            <a:r>
              <a:rPr lang="de-DE" dirty="0"/>
              <a:t> </a:t>
            </a:r>
            <a:r>
              <a:rPr lang="de-DE" dirty="0" err="1"/>
              <a:t>see</a:t>
            </a:r>
            <a:r>
              <a:rPr lang="de-DE" dirty="0"/>
              <a:t>?</a:t>
            </a:r>
          </a:p>
          <a:p>
            <a:pPr lvl="1"/>
            <a:r>
              <a:rPr lang="de-DE" dirty="0" err="1"/>
              <a:t>Describe</a:t>
            </a:r>
            <a:r>
              <a:rPr lang="de-DE" dirty="0"/>
              <a:t> in </a:t>
            </a:r>
            <a:r>
              <a:rPr lang="de-DE" dirty="0" err="1"/>
              <a:t>what</a:t>
            </a:r>
            <a:r>
              <a:rPr lang="de-DE" dirty="0"/>
              <a:t> </a:t>
            </a:r>
            <a:r>
              <a:rPr lang="de-DE" dirty="0" err="1"/>
              <a:t>you</a:t>
            </a:r>
            <a:r>
              <a:rPr lang="de-DE" dirty="0"/>
              <a:t> </a:t>
            </a:r>
            <a:r>
              <a:rPr lang="de-DE" dirty="0" err="1"/>
              <a:t>build</a:t>
            </a:r>
            <a:r>
              <a:rPr lang="de-DE" dirty="0"/>
              <a:t> (</a:t>
            </a:r>
            <a:r>
              <a:rPr lang="de-DE" dirty="0" err="1"/>
              <a:t>highlights</a:t>
            </a:r>
            <a:r>
              <a:rPr lang="de-DE" dirty="0"/>
              <a:t> </a:t>
            </a:r>
            <a:r>
              <a:rPr lang="de-DE" dirty="0" err="1"/>
              <a:t>your</a:t>
            </a:r>
            <a:r>
              <a:rPr lang="de-DE" dirty="0"/>
              <a:t> </a:t>
            </a:r>
            <a:r>
              <a:rPr lang="de-DE" dirty="0" err="1"/>
              <a:t>skills</a:t>
            </a:r>
            <a:r>
              <a:rPr lang="de-DE" dirty="0"/>
              <a:t> ;)</a:t>
            </a:r>
          </a:p>
          <a:p>
            <a:pPr lvl="1"/>
            <a:r>
              <a:rPr lang="de-DE" dirty="0" err="1"/>
              <a:t>How</a:t>
            </a:r>
            <a:r>
              <a:rPr lang="de-DE" dirty="0"/>
              <a:t> </a:t>
            </a:r>
            <a:r>
              <a:rPr lang="de-DE" dirty="0" err="1"/>
              <a:t>did</a:t>
            </a:r>
            <a:r>
              <a:rPr lang="de-DE" dirty="0"/>
              <a:t> </a:t>
            </a:r>
            <a:r>
              <a:rPr lang="de-DE" dirty="0" err="1"/>
              <a:t>participants</a:t>
            </a:r>
            <a:r>
              <a:rPr lang="de-DE" dirty="0"/>
              <a:t> </a:t>
            </a:r>
            <a:r>
              <a:rPr lang="de-DE" dirty="0" err="1"/>
              <a:t>use</a:t>
            </a:r>
            <a:r>
              <a:rPr lang="de-DE" dirty="0"/>
              <a:t> </a:t>
            </a:r>
            <a:r>
              <a:rPr lang="de-DE" dirty="0" err="1"/>
              <a:t>it</a:t>
            </a:r>
            <a:r>
              <a:rPr lang="de-DE" dirty="0"/>
              <a:t>?</a:t>
            </a:r>
          </a:p>
          <a:p>
            <a:pPr lvl="1"/>
            <a:r>
              <a:rPr lang="de-DE" dirty="0" err="1"/>
              <a:t>Condense</a:t>
            </a:r>
            <a:r>
              <a:rPr lang="de-DE" dirty="0"/>
              <a:t> </a:t>
            </a:r>
            <a:r>
              <a:rPr lang="de-DE" dirty="0" err="1"/>
              <a:t>information</a:t>
            </a:r>
            <a:r>
              <a:rPr lang="de-DE" dirty="0"/>
              <a:t>: „</a:t>
            </a:r>
            <a:r>
              <a:rPr lang="de-DE" dirty="0" err="1"/>
              <a:t>To</a:t>
            </a:r>
            <a:r>
              <a:rPr lang="de-DE" dirty="0"/>
              <a:t> </a:t>
            </a:r>
            <a:r>
              <a:rPr lang="de-DE" dirty="0" err="1"/>
              <a:t>prevent</a:t>
            </a:r>
            <a:r>
              <a:rPr lang="de-DE" dirty="0"/>
              <a:t> </a:t>
            </a:r>
            <a:r>
              <a:rPr lang="de-DE" dirty="0" err="1"/>
              <a:t>motion</a:t>
            </a:r>
            <a:r>
              <a:rPr lang="de-DE" dirty="0"/>
              <a:t> </a:t>
            </a:r>
            <a:r>
              <a:rPr lang="de-DE" dirty="0" err="1"/>
              <a:t>sickness</a:t>
            </a:r>
            <a:r>
              <a:rPr lang="de-DE" dirty="0"/>
              <a:t>, </a:t>
            </a:r>
            <a:r>
              <a:rPr lang="de-DE" dirty="0" err="1"/>
              <a:t>we</a:t>
            </a:r>
            <a:r>
              <a:rPr lang="de-DE" dirty="0"/>
              <a:t> </a:t>
            </a:r>
            <a:r>
              <a:rPr lang="de-DE" dirty="0" err="1"/>
              <a:t>used</a:t>
            </a:r>
            <a:r>
              <a:rPr lang="de-DE" dirty="0"/>
              <a:t> an HMD </a:t>
            </a:r>
            <a:r>
              <a:rPr lang="de-DE" dirty="0" err="1"/>
              <a:t>with</a:t>
            </a:r>
            <a:r>
              <a:rPr lang="de-DE" dirty="0"/>
              <a:t> 90 FPS“</a:t>
            </a:r>
          </a:p>
          <a:p>
            <a:r>
              <a:rPr lang="de-DE" dirty="0"/>
              <a:t>Tasks</a:t>
            </a:r>
          </a:p>
          <a:p>
            <a:pPr lvl="1"/>
            <a:r>
              <a:rPr lang="de-DE" dirty="0" err="1"/>
              <a:t>What</a:t>
            </a:r>
            <a:r>
              <a:rPr lang="de-DE" dirty="0"/>
              <a:t> </a:t>
            </a:r>
            <a:r>
              <a:rPr lang="de-DE" dirty="0" err="1"/>
              <a:t>did</a:t>
            </a:r>
            <a:r>
              <a:rPr lang="de-DE" dirty="0"/>
              <a:t> </a:t>
            </a:r>
            <a:r>
              <a:rPr lang="de-DE" dirty="0" err="1"/>
              <a:t>the</a:t>
            </a:r>
            <a:r>
              <a:rPr lang="de-DE" dirty="0"/>
              <a:t> </a:t>
            </a:r>
            <a:r>
              <a:rPr lang="de-DE" dirty="0" err="1"/>
              <a:t>participants</a:t>
            </a:r>
            <a:r>
              <a:rPr lang="de-DE" dirty="0"/>
              <a:t> do?</a:t>
            </a:r>
          </a:p>
          <a:p>
            <a:pPr lvl="1"/>
            <a:r>
              <a:rPr lang="de-DE" dirty="0" err="1"/>
              <a:t>Why</a:t>
            </a:r>
            <a:r>
              <a:rPr lang="de-DE" dirty="0"/>
              <a:t>/</a:t>
            </a:r>
            <a:r>
              <a:rPr lang="de-DE" dirty="0" err="1"/>
              <a:t>How</a:t>
            </a:r>
            <a:r>
              <a:rPr lang="de-DE" dirty="0"/>
              <a:t> </a:t>
            </a:r>
            <a:r>
              <a:rPr lang="de-DE" dirty="0" err="1"/>
              <a:t>did</a:t>
            </a:r>
            <a:r>
              <a:rPr lang="de-DE" dirty="0"/>
              <a:t> </a:t>
            </a:r>
            <a:r>
              <a:rPr lang="de-DE" dirty="0" err="1"/>
              <a:t>you</a:t>
            </a:r>
            <a:r>
              <a:rPr lang="de-DE" dirty="0"/>
              <a:t> </a:t>
            </a:r>
            <a:r>
              <a:rPr lang="de-DE" dirty="0" err="1"/>
              <a:t>select</a:t>
            </a:r>
            <a:r>
              <a:rPr lang="de-DE" dirty="0"/>
              <a:t> </a:t>
            </a:r>
            <a:r>
              <a:rPr lang="de-DE" dirty="0" err="1"/>
              <a:t>the</a:t>
            </a:r>
            <a:r>
              <a:rPr lang="de-DE" dirty="0"/>
              <a:t> </a:t>
            </a:r>
            <a:r>
              <a:rPr lang="de-DE" dirty="0" err="1"/>
              <a:t>tasks</a:t>
            </a:r>
            <a:r>
              <a:rPr lang="de-DE" dirty="0"/>
              <a:t>?</a:t>
            </a:r>
          </a:p>
          <a:p>
            <a:r>
              <a:rPr lang="de-DE" dirty="0" err="1"/>
              <a:t>Procedure</a:t>
            </a:r>
            <a:endParaRPr lang="de-DE" dirty="0"/>
          </a:p>
          <a:p>
            <a:pPr lvl="1"/>
            <a:r>
              <a:rPr lang="de-DE" dirty="0"/>
              <a:t>Always </a:t>
            </a:r>
            <a:r>
              <a:rPr lang="de-DE" dirty="0" err="1"/>
              <a:t>start</a:t>
            </a:r>
            <a:r>
              <a:rPr lang="de-DE" dirty="0"/>
              <a:t> </a:t>
            </a:r>
            <a:r>
              <a:rPr lang="de-DE" dirty="0" err="1"/>
              <a:t>with</a:t>
            </a:r>
            <a:r>
              <a:rPr lang="de-DE" dirty="0"/>
              <a:t> „</a:t>
            </a:r>
            <a:r>
              <a:rPr lang="en-US" dirty="0"/>
              <a:t>After giving informed consent,…”</a:t>
            </a:r>
          </a:p>
          <a:p>
            <a:pPr lvl="1"/>
            <a:r>
              <a:rPr lang="en-US" dirty="0"/>
              <a:t>Describes what happened to every participant</a:t>
            </a:r>
          </a:p>
          <a:p>
            <a:pPr lvl="2"/>
            <a:r>
              <a:rPr lang="de-DE" dirty="0"/>
              <a:t>E.g. </a:t>
            </a:r>
            <a:r>
              <a:rPr lang="de-DE" dirty="0" err="1"/>
              <a:t>How</a:t>
            </a:r>
            <a:r>
              <a:rPr lang="de-DE" dirty="0"/>
              <a:t> </a:t>
            </a:r>
            <a:r>
              <a:rPr lang="de-DE" dirty="0" err="1"/>
              <a:t>were</a:t>
            </a:r>
            <a:r>
              <a:rPr lang="de-DE" dirty="0"/>
              <a:t> </a:t>
            </a:r>
            <a:r>
              <a:rPr lang="de-DE" dirty="0" err="1"/>
              <a:t>stimuli</a:t>
            </a:r>
            <a:r>
              <a:rPr lang="de-DE" dirty="0"/>
              <a:t> </a:t>
            </a:r>
            <a:r>
              <a:rPr lang="de-DE" dirty="0" err="1"/>
              <a:t>ordered</a:t>
            </a:r>
            <a:r>
              <a:rPr lang="de-DE" dirty="0"/>
              <a:t> in </a:t>
            </a:r>
            <a:r>
              <a:rPr lang="de-DE" dirty="0" err="1"/>
              <a:t>your</a:t>
            </a:r>
            <a:r>
              <a:rPr lang="de-DE" dirty="0"/>
              <a:t> </a:t>
            </a:r>
            <a:r>
              <a:rPr lang="de-DE" dirty="0" err="1"/>
              <a:t>procedure</a:t>
            </a:r>
            <a:r>
              <a:rPr lang="de-DE" dirty="0"/>
              <a:t>  („</a:t>
            </a:r>
            <a:r>
              <a:rPr lang="en-US" dirty="0"/>
              <a:t>The order of the conditions was randomized for each participant.”)?</a:t>
            </a:r>
            <a:endParaRPr lang="de-DE" dirty="0"/>
          </a:p>
        </p:txBody>
      </p:sp>
      <p:sp>
        <p:nvSpPr>
          <p:cNvPr id="4" name="Text Placeholder 3">
            <a:extLst>
              <a:ext uri="{FF2B5EF4-FFF2-40B4-BE49-F238E27FC236}">
                <a16:creationId xmlns:a16="http://schemas.microsoft.com/office/drawing/2014/main" id="{BF87524D-535E-4F73-87ED-FE7EEAD82293}"/>
              </a:ext>
            </a:extLst>
          </p:cNvPr>
          <p:cNvSpPr>
            <a:spLocks noGrp="1"/>
          </p:cNvSpPr>
          <p:nvPr>
            <p:ph type="body" sz="quarter" idx="15"/>
          </p:nvPr>
        </p:nvSpPr>
        <p:spPr/>
        <p:txBody>
          <a:bodyPr/>
          <a:lstStyle/>
          <a:p>
            <a:endParaRPr lang="de-DE"/>
          </a:p>
        </p:txBody>
      </p:sp>
      <p:sp>
        <p:nvSpPr>
          <p:cNvPr id="5" name="Text Placeholder 4">
            <a:extLst>
              <a:ext uri="{FF2B5EF4-FFF2-40B4-BE49-F238E27FC236}">
                <a16:creationId xmlns:a16="http://schemas.microsoft.com/office/drawing/2014/main" id="{3181A993-C662-4B7E-9C46-EA82B392051B}"/>
              </a:ext>
            </a:extLst>
          </p:cNvPr>
          <p:cNvSpPr>
            <a:spLocks noGrp="1"/>
          </p:cNvSpPr>
          <p:nvPr>
            <p:ph type="body" sz="quarter" idx="21"/>
          </p:nvPr>
        </p:nvSpPr>
        <p:spPr/>
        <p:txBody>
          <a:bodyPr/>
          <a:lstStyle/>
          <a:p>
            <a:r>
              <a:rPr lang="de-DE" dirty="0"/>
              <a:t>Writing a Scientific Report</a:t>
            </a:r>
          </a:p>
        </p:txBody>
      </p:sp>
      <p:sp>
        <p:nvSpPr>
          <p:cNvPr id="6" name="Footer Placeholder 5">
            <a:extLst>
              <a:ext uri="{FF2B5EF4-FFF2-40B4-BE49-F238E27FC236}">
                <a16:creationId xmlns:a16="http://schemas.microsoft.com/office/drawing/2014/main" id="{6779E628-52E3-400D-881D-29EBAB0AD743}"/>
              </a:ext>
            </a:extLst>
          </p:cNvPr>
          <p:cNvSpPr>
            <a:spLocks noGrp="1"/>
          </p:cNvSpPr>
          <p:nvPr>
            <p:ph type="ftr" sz="quarter" idx="23"/>
          </p:nvPr>
        </p:nvSpPr>
        <p:spPr/>
        <p:txBody>
          <a:bodyPr/>
          <a:lstStyle/>
          <a:p>
            <a:r>
              <a:rPr lang="de-DE"/>
              <a:t>Valentin Schwind</a:t>
            </a:r>
            <a:endParaRPr lang="de-DE" dirty="0"/>
          </a:p>
        </p:txBody>
      </p:sp>
      <p:sp>
        <p:nvSpPr>
          <p:cNvPr id="7" name="Slide Number Placeholder 6">
            <a:extLst>
              <a:ext uri="{FF2B5EF4-FFF2-40B4-BE49-F238E27FC236}">
                <a16:creationId xmlns:a16="http://schemas.microsoft.com/office/drawing/2014/main" id="{0D5CFDDF-7D27-4CAF-A11B-9D99F4B7F2AE}"/>
              </a:ext>
            </a:extLst>
          </p:cNvPr>
          <p:cNvSpPr>
            <a:spLocks noGrp="1"/>
          </p:cNvSpPr>
          <p:nvPr>
            <p:ph type="sldNum" sz="quarter" idx="24"/>
          </p:nvPr>
        </p:nvSpPr>
        <p:spPr/>
        <p:txBody>
          <a:bodyPr/>
          <a:lstStyle/>
          <a:p>
            <a:fld id="{C564DEAC-083F-4EA1-9D67-84BB3A537A3E}" type="slidenum">
              <a:rPr lang="de-DE" smtClean="0"/>
              <a:pPr/>
              <a:t>28</a:t>
            </a:fld>
            <a:endParaRPr lang="de-DE" dirty="0"/>
          </a:p>
        </p:txBody>
      </p:sp>
    </p:spTree>
    <p:extLst>
      <p:ext uri="{BB962C8B-B14F-4D97-AF65-F5344CB8AC3E}">
        <p14:creationId xmlns:p14="http://schemas.microsoft.com/office/powerpoint/2010/main" val="20691698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4E23FA-5A25-4397-A1B6-B8CA9ABE0660}"/>
              </a:ext>
            </a:extLst>
          </p:cNvPr>
          <p:cNvSpPr>
            <a:spLocks noGrp="1"/>
          </p:cNvSpPr>
          <p:nvPr>
            <p:ph type="title"/>
          </p:nvPr>
        </p:nvSpPr>
        <p:spPr/>
        <p:txBody>
          <a:bodyPr/>
          <a:lstStyle/>
          <a:p>
            <a:r>
              <a:rPr lang="de-DE" dirty="0" err="1"/>
              <a:t>Measures</a:t>
            </a:r>
            <a:endParaRPr lang="de-DE" dirty="0"/>
          </a:p>
        </p:txBody>
      </p:sp>
      <p:sp>
        <p:nvSpPr>
          <p:cNvPr id="3" name="Text Placeholder 2">
            <a:extLst>
              <a:ext uri="{FF2B5EF4-FFF2-40B4-BE49-F238E27FC236}">
                <a16:creationId xmlns:a16="http://schemas.microsoft.com/office/drawing/2014/main" id="{95FBD7F7-5BB9-4372-8814-93478CBF44FD}"/>
              </a:ext>
            </a:extLst>
          </p:cNvPr>
          <p:cNvSpPr>
            <a:spLocks noGrp="1"/>
          </p:cNvSpPr>
          <p:nvPr>
            <p:ph type="body" sz="quarter" idx="13"/>
          </p:nvPr>
        </p:nvSpPr>
        <p:spPr/>
        <p:txBody>
          <a:bodyPr/>
          <a:lstStyle/>
          <a:p>
            <a:r>
              <a:rPr lang="en-US" dirty="0"/>
              <a:t>Say </a:t>
            </a:r>
            <a:r>
              <a:rPr lang="en-US" dirty="0">
                <a:solidFill>
                  <a:srgbClr val="FF0000"/>
                </a:solidFill>
              </a:rPr>
              <a:t>what</a:t>
            </a:r>
            <a:r>
              <a:rPr lang="en-US" dirty="0"/>
              <a:t> you measured and </a:t>
            </a:r>
            <a:r>
              <a:rPr lang="en-US" dirty="0">
                <a:solidFill>
                  <a:srgbClr val="FF0000"/>
                </a:solidFill>
              </a:rPr>
              <a:t>why</a:t>
            </a:r>
            <a:r>
              <a:rPr lang="en-US" dirty="0"/>
              <a:t> and </a:t>
            </a:r>
            <a:r>
              <a:rPr lang="en-US" dirty="0">
                <a:solidFill>
                  <a:srgbClr val="FF0000"/>
                </a:solidFill>
              </a:rPr>
              <a:t>how</a:t>
            </a:r>
          </a:p>
          <a:p>
            <a:pPr lvl="1"/>
            <a:r>
              <a:rPr lang="en-US" dirty="0"/>
              <a:t>“To assess the perceived workload using VR and the real-world questionnaires, we used the NASA TLX with 6 items.”</a:t>
            </a:r>
            <a:endParaRPr lang="de-DE" dirty="0"/>
          </a:p>
          <a:p>
            <a:pPr lvl="1"/>
            <a:r>
              <a:rPr lang="en-US" dirty="0"/>
              <a:t>“Presence scores of the three questionnaires were obtained using a total of 52 items (6 SUS, 14 IPQ, 32 WS) on 7-point scales. All items were presented as described in the original work.”</a:t>
            </a:r>
          </a:p>
          <a:p>
            <a:r>
              <a:rPr lang="en-US" dirty="0"/>
              <a:t>Ensure that you used the state-of-the-art approach, if not, justify why</a:t>
            </a:r>
          </a:p>
          <a:p>
            <a:pPr lvl="1"/>
            <a:r>
              <a:rPr lang="en-US" dirty="0"/>
              <a:t>“To measure HR, subjects held smartphones in their right hands, putting the tip of their right hand's index finger on the camera on the back side of the smartphone, and held it in place with limited movement for 1 minute.</a:t>
            </a:r>
          </a:p>
          <a:p>
            <a:endParaRPr lang="de-DE" dirty="0"/>
          </a:p>
        </p:txBody>
      </p:sp>
      <p:sp>
        <p:nvSpPr>
          <p:cNvPr id="4" name="Text Placeholder 3">
            <a:extLst>
              <a:ext uri="{FF2B5EF4-FFF2-40B4-BE49-F238E27FC236}">
                <a16:creationId xmlns:a16="http://schemas.microsoft.com/office/drawing/2014/main" id="{6502FEC4-FB24-46CF-9BC0-BEDF4081B257}"/>
              </a:ext>
            </a:extLst>
          </p:cNvPr>
          <p:cNvSpPr>
            <a:spLocks noGrp="1"/>
          </p:cNvSpPr>
          <p:nvPr>
            <p:ph type="body" sz="quarter" idx="15"/>
          </p:nvPr>
        </p:nvSpPr>
        <p:spPr/>
        <p:txBody>
          <a:bodyPr/>
          <a:lstStyle/>
          <a:p>
            <a:endParaRPr lang="de-DE"/>
          </a:p>
        </p:txBody>
      </p:sp>
      <p:sp>
        <p:nvSpPr>
          <p:cNvPr id="5" name="Text Placeholder 4">
            <a:extLst>
              <a:ext uri="{FF2B5EF4-FFF2-40B4-BE49-F238E27FC236}">
                <a16:creationId xmlns:a16="http://schemas.microsoft.com/office/drawing/2014/main" id="{6A056E29-3F83-4193-8B2E-9DD12600ABAD}"/>
              </a:ext>
            </a:extLst>
          </p:cNvPr>
          <p:cNvSpPr>
            <a:spLocks noGrp="1"/>
          </p:cNvSpPr>
          <p:nvPr>
            <p:ph type="body" sz="quarter" idx="21"/>
          </p:nvPr>
        </p:nvSpPr>
        <p:spPr/>
        <p:txBody>
          <a:bodyPr/>
          <a:lstStyle/>
          <a:p>
            <a:r>
              <a:rPr lang="de-DE" dirty="0"/>
              <a:t>Writing a Scientific Report</a:t>
            </a:r>
          </a:p>
        </p:txBody>
      </p:sp>
      <p:sp>
        <p:nvSpPr>
          <p:cNvPr id="6" name="Footer Placeholder 5">
            <a:extLst>
              <a:ext uri="{FF2B5EF4-FFF2-40B4-BE49-F238E27FC236}">
                <a16:creationId xmlns:a16="http://schemas.microsoft.com/office/drawing/2014/main" id="{9F29C74B-3D86-4118-80FB-11329B249B6A}"/>
              </a:ext>
            </a:extLst>
          </p:cNvPr>
          <p:cNvSpPr>
            <a:spLocks noGrp="1"/>
          </p:cNvSpPr>
          <p:nvPr>
            <p:ph type="ftr" sz="quarter" idx="23"/>
          </p:nvPr>
        </p:nvSpPr>
        <p:spPr/>
        <p:txBody>
          <a:bodyPr/>
          <a:lstStyle/>
          <a:p>
            <a:r>
              <a:rPr lang="de-DE"/>
              <a:t>Valentin Schwind</a:t>
            </a:r>
            <a:endParaRPr lang="de-DE" dirty="0"/>
          </a:p>
        </p:txBody>
      </p:sp>
      <p:sp>
        <p:nvSpPr>
          <p:cNvPr id="7" name="Slide Number Placeholder 6">
            <a:extLst>
              <a:ext uri="{FF2B5EF4-FFF2-40B4-BE49-F238E27FC236}">
                <a16:creationId xmlns:a16="http://schemas.microsoft.com/office/drawing/2014/main" id="{8729C066-04C3-42D1-815D-775DF9BFF1BB}"/>
              </a:ext>
            </a:extLst>
          </p:cNvPr>
          <p:cNvSpPr>
            <a:spLocks noGrp="1"/>
          </p:cNvSpPr>
          <p:nvPr>
            <p:ph type="sldNum" sz="quarter" idx="24"/>
          </p:nvPr>
        </p:nvSpPr>
        <p:spPr/>
        <p:txBody>
          <a:bodyPr/>
          <a:lstStyle/>
          <a:p>
            <a:fld id="{C564DEAC-083F-4EA1-9D67-84BB3A537A3E}" type="slidenum">
              <a:rPr lang="de-DE" smtClean="0"/>
              <a:pPr/>
              <a:t>29</a:t>
            </a:fld>
            <a:endParaRPr lang="de-DE" dirty="0"/>
          </a:p>
        </p:txBody>
      </p:sp>
    </p:spTree>
    <p:extLst>
      <p:ext uri="{BB962C8B-B14F-4D97-AF65-F5344CB8AC3E}">
        <p14:creationId xmlns:p14="http://schemas.microsoft.com/office/powerpoint/2010/main" val="28712385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0FD2F3-AE5E-4A3B-A6F5-C17624CB392C}"/>
              </a:ext>
            </a:extLst>
          </p:cNvPr>
          <p:cNvSpPr>
            <a:spLocks noGrp="1"/>
          </p:cNvSpPr>
          <p:nvPr>
            <p:ph type="title"/>
          </p:nvPr>
        </p:nvSpPr>
        <p:spPr/>
        <p:txBody>
          <a:bodyPr/>
          <a:lstStyle/>
          <a:p>
            <a:r>
              <a:rPr lang="de-DE" dirty="0"/>
              <a:t>Scientific Reports: Living </a:t>
            </a:r>
            <a:r>
              <a:rPr lang="de-DE" dirty="0" err="1"/>
              <a:t>Documents</a:t>
            </a:r>
            <a:endParaRPr lang="de-DE" dirty="0"/>
          </a:p>
        </p:txBody>
      </p:sp>
      <p:sp>
        <p:nvSpPr>
          <p:cNvPr id="3" name="Text Placeholder 2">
            <a:extLst>
              <a:ext uri="{FF2B5EF4-FFF2-40B4-BE49-F238E27FC236}">
                <a16:creationId xmlns:a16="http://schemas.microsoft.com/office/drawing/2014/main" id="{7612F083-901E-4AC5-8F6D-117FD3BE561D}"/>
              </a:ext>
            </a:extLst>
          </p:cNvPr>
          <p:cNvSpPr>
            <a:spLocks noGrp="1"/>
          </p:cNvSpPr>
          <p:nvPr>
            <p:ph type="body" sz="quarter" idx="13"/>
          </p:nvPr>
        </p:nvSpPr>
        <p:spPr/>
        <p:txBody>
          <a:bodyPr/>
          <a:lstStyle/>
          <a:p>
            <a:endParaRPr lang="de-DE"/>
          </a:p>
        </p:txBody>
      </p:sp>
      <p:sp>
        <p:nvSpPr>
          <p:cNvPr id="4" name="Text Placeholder 3">
            <a:extLst>
              <a:ext uri="{FF2B5EF4-FFF2-40B4-BE49-F238E27FC236}">
                <a16:creationId xmlns:a16="http://schemas.microsoft.com/office/drawing/2014/main" id="{A12848C3-8C6D-4818-AB96-2DCB8E127BC4}"/>
              </a:ext>
            </a:extLst>
          </p:cNvPr>
          <p:cNvSpPr>
            <a:spLocks noGrp="1"/>
          </p:cNvSpPr>
          <p:nvPr>
            <p:ph type="body" sz="quarter" idx="15"/>
          </p:nvPr>
        </p:nvSpPr>
        <p:spPr/>
        <p:txBody>
          <a:bodyPr/>
          <a:lstStyle/>
          <a:p>
            <a:endParaRPr lang="de-DE"/>
          </a:p>
        </p:txBody>
      </p:sp>
      <p:sp>
        <p:nvSpPr>
          <p:cNvPr id="5" name="Text Placeholder 4">
            <a:extLst>
              <a:ext uri="{FF2B5EF4-FFF2-40B4-BE49-F238E27FC236}">
                <a16:creationId xmlns:a16="http://schemas.microsoft.com/office/drawing/2014/main" id="{25BCCC15-A8FC-4E87-AD5E-DCE47762C906}"/>
              </a:ext>
            </a:extLst>
          </p:cNvPr>
          <p:cNvSpPr>
            <a:spLocks noGrp="1"/>
          </p:cNvSpPr>
          <p:nvPr>
            <p:ph type="body" sz="quarter" idx="21"/>
          </p:nvPr>
        </p:nvSpPr>
        <p:spPr/>
        <p:txBody>
          <a:bodyPr/>
          <a:lstStyle/>
          <a:p>
            <a:r>
              <a:rPr lang="de-DE" dirty="0"/>
              <a:t>Writing a Scientific Report</a:t>
            </a:r>
          </a:p>
        </p:txBody>
      </p:sp>
      <p:sp>
        <p:nvSpPr>
          <p:cNvPr id="6" name="Footer Placeholder 5">
            <a:extLst>
              <a:ext uri="{FF2B5EF4-FFF2-40B4-BE49-F238E27FC236}">
                <a16:creationId xmlns:a16="http://schemas.microsoft.com/office/drawing/2014/main" id="{86366643-C851-4B6B-84F5-21D57C841003}"/>
              </a:ext>
            </a:extLst>
          </p:cNvPr>
          <p:cNvSpPr>
            <a:spLocks noGrp="1"/>
          </p:cNvSpPr>
          <p:nvPr>
            <p:ph type="ftr" sz="quarter" idx="23"/>
          </p:nvPr>
        </p:nvSpPr>
        <p:spPr/>
        <p:txBody>
          <a:bodyPr/>
          <a:lstStyle/>
          <a:p>
            <a:r>
              <a:rPr lang="de-DE"/>
              <a:t>Valentin Schwind</a:t>
            </a:r>
            <a:endParaRPr lang="de-DE" dirty="0"/>
          </a:p>
        </p:txBody>
      </p:sp>
      <p:sp>
        <p:nvSpPr>
          <p:cNvPr id="7" name="Slide Number Placeholder 6">
            <a:extLst>
              <a:ext uri="{FF2B5EF4-FFF2-40B4-BE49-F238E27FC236}">
                <a16:creationId xmlns:a16="http://schemas.microsoft.com/office/drawing/2014/main" id="{33ECFFB1-5F87-475A-B3E8-25797089C7F1}"/>
              </a:ext>
            </a:extLst>
          </p:cNvPr>
          <p:cNvSpPr>
            <a:spLocks noGrp="1"/>
          </p:cNvSpPr>
          <p:nvPr>
            <p:ph type="sldNum" sz="quarter" idx="24"/>
          </p:nvPr>
        </p:nvSpPr>
        <p:spPr/>
        <p:txBody>
          <a:bodyPr/>
          <a:lstStyle/>
          <a:p>
            <a:fld id="{C564DEAC-083F-4EA1-9D67-84BB3A537A3E}" type="slidenum">
              <a:rPr lang="de-DE" smtClean="0"/>
              <a:pPr/>
              <a:t>3</a:t>
            </a:fld>
            <a:endParaRPr lang="de-DE" dirty="0"/>
          </a:p>
        </p:txBody>
      </p:sp>
      <p:pic>
        <p:nvPicPr>
          <p:cNvPr id="8" name="Grafik 5">
            <a:extLst>
              <a:ext uri="{FF2B5EF4-FFF2-40B4-BE49-F238E27FC236}">
                <a16:creationId xmlns:a16="http://schemas.microsoft.com/office/drawing/2014/main" id="{AB860E0C-104C-44A9-8E5E-0A7DFA71DE96}"/>
              </a:ext>
            </a:extLst>
          </p:cNvPr>
          <p:cNvPicPr>
            <a:picLocks noChangeAspect="1"/>
          </p:cNvPicPr>
          <p:nvPr/>
        </p:nvPicPr>
        <p:blipFill>
          <a:blip r:embed="rId2"/>
          <a:stretch>
            <a:fillRect/>
          </a:stretch>
        </p:blipFill>
        <p:spPr>
          <a:xfrm>
            <a:off x="679595" y="1138475"/>
            <a:ext cx="5625955" cy="5040312"/>
          </a:xfrm>
          <a:prstGeom prst="rect">
            <a:avLst/>
          </a:prstGeom>
        </p:spPr>
      </p:pic>
    </p:spTree>
    <p:extLst>
      <p:ext uri="{BB962C8B-B14F-4D97-AF65-F5344CB8AC3E}">
        <p14:creationId xmlns:p14="http://schemas.microsoft.com/office/powerpoint/2010/main" val="118159743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2D890B-1AFD-4DA9-8821-EDCCB4215266}"/>
              </a:ext>
            </a:extLst>
          </p:cNvPr>
          <p:cNvSpPr>
            <a:spLocks noGrp="1"/>
          </p:cNvSpPr>
          <p:nvPr>
            <p:ph type="title"/>
          </p:nvPr>
        </p:nvSpPr>
        <p:spPr/>
        <p:txBody>
          <a:bodyPr/>
          <a:lstStyle/>
          <a:p>
            <a:r>
              <a:rPr lang="de-DE" dirty="0" err="1"/>
              <a:t>Participants</a:t>
            </a:r>
            <a:endParaRPr lang="de-DE" dirty="0"/>
          </a:p>
        </p:txBody>
      </p:sp>
      <p:sp>
        <p:nvSpPr>
          <p:cNvPr id="3" name="Text Placeholder 2">
            <a:extLst>
              <a:ext uri="{FF2B5EF4-FFF2-40B4-BE49-F238E27FC236}">
                <a16:creationId xmlns:a16="http://schemas.microsoft.com/office/drawing/2014/main" id="{1C4351AB-9EC1-48F3-BB4C-EC543B09308F}"/>
              </a:ext>
            </a:extLst>
          </p:cNvPr>
          <p:cNvSpPr>
            <a:spLocks noGrp="1"/>
          </p:cNvSpPr>
          <p:nvPr>
            <p:ph type="body" sz="quarter" idx="13"/>
          </p:nvPr>
        </p:nvSpPr>
        <p:spPr/>
        <p:txBody>
          <a:bodyPr>
            <a:normAutofit fontScale="92500" lnSpcReduction="10000"/>
          </a:bodyPr>
          <a:lstStyle/>
          <a:p>
            <a:r>
              <a:rPr lang="de-DE" dirty="0" err="1"/>
              <a:t>Describe</a:t>
            </a:r>
            <a:r>
              <a:rPr lang="de-DE" dirty="0"/>
              <a:t> </a:t>
            </a:r>
            <a:r>
              <a:rPr lang="de-DE" dirty="0" err="1"/>
              <a:t>the</a:t>
            </a:r>
            <a:r>
              <a:rPr lang="de-DE" dirty="0"/>
              <a:t> </a:t>
            </a:r>
            <a:r>
              <a:rPr lang="de-DE" dirty="0" err="1"/>
              <a:t>Demographics</a:t>
            </a:r>
            <a:r>
              <a:rPr lang="de-DE" dirty="0"/>
              <a:t>!</a:t>
            </a:r>
          </a:p>
          <a:p>
            <a:pPr lvl="1"/>
            <a:r>
              <a:rPr lang="en-US" dirty="0"/>
              <a:t>“We recruited 71 computer science students (15 female, 56 male) as participants for the study.”</a:t>
            </a:r>
          </a:p>
          <a:p>
            <a:pPr lvl="1"/>
            <a:r>
              <a:rPr lang="en-US" dirty="0"/>
              <a:t>“Participants’ age ranged from 19 to 36 years ( M = 23.81,SD = 5.16).”</a:t>
            </a:r>
          </a:p>
          <a:p>
            <a:r>
              <a:rPr lang="en-US" dirty="0"/>
              <a:t>How were they compensated?</a:t>
            </a:r>
          </a:p>
          <a:p>
            <a:pPr lvl="1"/>
            <a:r>
              <a:rPr lang="en-US" dirty="0"/>
              <a:t>“Participants were compensated with credit points for their study course.”</a:t>
            </a:r>
          </a:p>
          <a:p>
            <a:r>
              <a:rPr lang="en-US" dirty="0"/>
              <a:t>Where did you find them?</a:t>
            </a:r>
          </a:p>
          <a:p>
            <a:pPr lvl="1"/>
            <a:r>
              <a:rPr lang="en-US" dirty="0"/>
              <a:t>“In our second study, 77 participants (38 female, 39 male) were recruited through mailing lists and social media platforms.</a:t>
            </a:r>
          </a:p>
          <a:p>
            <a:r>
              <a:rPr lang="en-US" dirty="0"/>
              <a:t>Did you exclude anyone?	</a:t>
            </a:r>
          </a:p>
          <a:p>
            <a:pPr lvl="1"/>
            <a:r>
              <a:rPr lang="en-US" dirty="0"/>
              <a:t>“Three students already participated in the first study and were not excluded from the analysis.“</a:t>
            </a:r>
          </a:p>
        </p:txBody>
      </p:sp>
      <p:sp>
        <p:nvSpPr>
          <p:cNvPr id="4" name="Text Placeholder 3">
            <a:extLst>
              <a:ext uri="{FF2B5EF4-FFF2-40B4-BE49-F238E27FC236}">
                <a16:creationId xmlns:a16="http://schemas.microsoft.com/office/drawing/2014/main" id="{072CED06-D03B-4249-BD8A-2862832693ED}"/>
              </a:ext>
            </a:extLst>
          </p:cNvPr>
          <p:cNvSpPr>
            <a:spLocks noGrp="1"/>
          </p:cNvSpPr>
          <p:nvPr>
            <p:ph type="body" sz="quarter" idx="15"/>
          </p:nvPr>
        </p:nvSpPr>
        <p:spPr/>
        <p:txBody>
          <a:bodyPr/>
          <a:lstStyle/>
          <a:p>
            <a:endParaRPr lang="de-DE"/>
          </a:p>
        </p:txBody>
      </p:sp>
      <p:sp>
        <p:nvSpPr>
          <p:cNvPr id="5" name="Text Placeholder 4">
            <a:extLst>
              <a:ext uri="{FF2B5EF4-FFF2-40B4-BE49-F238E27FC236}">
                <a16:creationId xmlns:a16="http://schemas.microsoft.com/office/drawing/2014/main" id="{16D154FF-9609-4FBE-BE74-3B424FEEB450}"/>
              </a:ext>
            </a:extLst>
          </p:cNvPr>
          <p:cNvSpPr>
            <a:spLocks noGrp="1"/>
          </p:cNvSpPr>
          <p:nvPr>
            <p:ph type="body" sz="quarter" idx="21"/>
          </p:nvPr>
        </p:nvSpPr>
        <p:spPr/>
        <p:txBody>
          <a:bodyPr/>
          <a:lstStyle/>
          <a:p>
            <a:r>
              <a:rPr lang="de-DE" dirty="0"/>
              <a:t>Writing a Scientific Report</a:t>
            </a:r>
          </a:p>
        </p:txBody>
      </p:sp>
      <p:sp>
        <p:nvSpPr>
          <p:cNvPr id="6" name="Footer Placeholder 5">
            <a:extLst>
              <a:ext uri="{FF2B5EF4-FFF2-40B4-BE49-F238E27FC236}">
                <a16:creationId xmlns:a16="http://schemas.microsoft.com/office/drawing/2014/main" id="{5FDC66F1-93CF-40C1-AC98-418DA4866EFD}"/>
              </a:ext>
            </a:extLst>
          </p:cNvPr>
          <p:cNvSpPr>
            <a:spLocks noGrp="1"/>
          </p:cNvSpPr>
          <p:nvPr>
            <p:ph type="ftr" sz="quarter" idx="23"/>
          </p:nvPr>
        </p:nvSpPr>
        <p:spPr/>
        <p:txBody>
          <a:bodyPr/>
          <a:lstStyle/>
          <a:p>
            <a:r>
              <a:rPr lang="de-DE"/>
              <a:t>Valentin Schwind</a:t>
            </a:r>
            <a:endParaRPr lang="de-DE" dirty="0"/>
          </a:p>
        </p:txBody>
      </p:sp>
      <p:sp>
        <p:nvSpPr>
          <p:cNvPr id="7" name="Slide Number Placeholder 6">
            <a:extLst>
              <a:ext uri="{FF2B5EF4-FFF2-40B4-BE49-F238E27FC236}">
                <a16:creationId xmlns:a16="http://schemas.microsoft.com/office/drawing/2014/main" id="{6D7A09A8-8A3B-4649-9F26-00D668A1EB5A}"/>
              </a:ext>
            </a:extLst>
          </p:cNvPr>
          <p:cNvSpPr>
            <a:spLocks noGrp="1"/>
          </p:cNvSpPr>
          <p:nvPr>
            <p:ph type="sldNum" sz="quarter" idx="24"/>
          </p:nvPr>
        </p:nvSpPr>
        <p:spPr/>
        <p:txBody>
          <a:bodyPr/>
          <a:lstStyle/>
          <a:p>
            <a:fld id="{C564DEAC-083F-4EA1-9D67-84BB3A537A3E}" type="slidenum">
              <a:rPr lang="de-DE" smtClean="0"/>
              <a:pPr/>
              <a:t>30</a:t>
            </a:fld>
            <a:endParaRPr lang="de-DE" dirty="0"/>
          </a:p>
        </p:txBody>
      </p:sp>
    </p:spTree>
    <p:extLst>
      <p:ext uri="{BB962C8B-B14F-4D97-AF65-F5344CB8AC3E}">
        <p14:creationId xmlns:p14="http://schemas.microsoft.com/office/powerpoint/2010/main" val="4166825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EA7234-7638-4114-BE4B-64231F87D152}"/>
              </a:ext>
            </a:extLst>
          </p:cNvPr>
          <p:cNvSpPr>
            <a:spLocks noGrp="1"/>
          </p:cNvSpPr>
          <p:nvPr>
            <p:ph type="title"/>
          </p:nvPr>
        </p:nvSpPr>
        <p:spPr/>
        <p:txBody>
          <a:bodyPr/>
          <a:lstStyle/>
          <a:p>
            <a:r>
              <a:rPr lang="de-DE" dirty="0" err="1"/>
              <a:t>Participants</a:t>
            </a:r>
            <a:endParaRPr lang="de-DE" dirty="0"/>
          </a:p>
        </p:txBody>
      </p:sp>
      <p:sp>
        <p:nvSpPr>
          <p:cNvPr id="3" name="Text Placeholder 2">
            <a:extLst>
              <a:ext uri="{FF2B5EF4-FFF2-40B4-BE49-F238E27FC236}">
                <a16:creationId xmlns:a16="http://schemas.microsoft.com/office/drawing/2014/main" id="{1179899C-966D-419A-86AE-25C1F0CD99E1}"/>
              </a:ext>
            </a:extLst>
          </p:cNvPr>
          <p:cNvSpPr>
            <a:spLocks noGrp="1"/>
          </p:cNvSpPr>
          <p:nvPr>
            <p:ph type="body" sz="quarter" idx="13"/>
          </p:nvPr>
        </p:nvSpPr>
        <p:spPr/>
        <p:txBody>
          <a:bodyPr/>
          <a:lstStyle/>
          <a:p>
            <a:r>
              <a:rPr lang="de-DE" dirty="0"/>
              <a:t>Any </a:t>
            </a:r>
            <a:r>
              <a:rPr lang="de-DE" dirty="0" err="1"/>
              <a:t>special</a:t>
            </a:r>
            <a:r>
              <a:rPr lang="de-DE" dirty="0"/>
              <a:t> </a:t>
            </a:r>
            <a:r>
              <a:rPr lang="de-DE" dirty="0" err="1"/>
              <a:t>about</a:t>
            </a:r>
            <a:r>
              <a:rPr lang="de-DE" dirty="0"/>
              <a:t> </a:t>
            </a:r>
            <a:r>
              <a:rPr lang="de-DE" dirty="0" err="1"/>
              <a:t>them</a:t>
            </a:r>
            <a:r>
              <a:rPr lang="de-DE" dirty="0"/>
              <a:t>?</a:t>
            </a:r>
          </a:p>
          <a:p>
            <a:pPr lvl="1"/>
            <a:r>
              <a:rPr lang="de-DE" dirty="0"/>
              <a:t>„</a:t>
            </a:r>
            <a:r>
              <a:rPr lang="en-US" dirty="0"/>
              <a:t>All of them had a technical background in computer science or engineering.”</a:t>
            </a:r>
          </a:p>
          <a:p>
            <a:pPr lvl="1"/>
            <a:r>
              <a:rPr lang="en-US" dirty="0"/>
              <a:t>“A number of 13 participants wore glasses, 20 had previous VR experience.”</a:t>
            </a:r>
          </a:p>
          <a:p>
            <a:r>
              <a:rPr lang="en-US" dirty="0"/>
              <a:t>The participants section is (in HCI) typically the section where you talk about ethics and data protection </a:t>
            </a:r>
          </a:p>
          <a:p>
            <a:pPr lvl="1"/>
            <a:r>
              <a:rPr lang="en-US" dirty="0"/>
              <a:t>“The study received ethics clearance according to the ethics and privacy regulations of our institution.”</a:t>
            </a:r>
          </a:p>
          <a:p>
            <a:endParaRPr lang="de-DE" dirty="0"/>
          </a:p>
        </p:txBody>
      </p:sp>
      <p:sp>
        <p:nvSpPr>
          <p:cNvPr id="4" name="Text Placeholder 3">
            <a:extLst>
              <a:ext uri="{FF2B5EF4-FFF2-40B4-BE49-F238E27FC236}">
                <a16:creationId xmlns:a16="http://schemas.microsoft.com/office/drawing/2014/main" id="{64F5E757-C884-4335-9331-7F522CC1837F}"/>
              </a:ext>
            </a:extLst>
          </p:cNvPr>
          <p:cNvSpPr>
            <a:spLocks noGrp="1"/>
          </p:cNvSpPr>
          <p:nvPr>
            <p:ph type="body" sz="quarter" idx="15"/>
          </p:nvPr>
        </p:nvSpPr>
        <p:spPr/>
        <p:txBody>
          <a:bodyPr/>
          <a:lstStyle/>
          <a:p>
            <a:endParaRPr lang="de-DE"/>
          </a:p>
        </p:txBody>
      </p:sp>
      <p:sp>
        <p:nvSpPr>
          <p:cNvPr id="5" name="Text Placeholder 4">
            <a:extLst>
              <a:ext uri="{FF2B5EF4-FFF2-40B4-BE49-F238E27FC236}">
                <a16:creationId xmlns:a16="http://schemas.microsoft.com/office/drawing/2014/main" id="{1A45E4A4-B1F5-4F6F-B10A-E5B5A814E83F}"/>
              </a:ext>
            </a:extLst>
          </p:cNvPr>
          <p:cNvSpPr>
            <a:spLocks noGrp="1"/>
          </p:cNvSpPr>
          <p:nvPr>
            <p:ph type="body" sz="quarter" idx="21"/>
          </p:nvPr>
        </p:nvSpPr>
        <p:spPr/>
        <p:txBody>
          <a:bodyPr/>
          <a:lstStyle/>
          <a:p>
            <a:r>
              <a:rPr lang="de-DE" dirty="0"/>
              <a:t>Writing a Scientific Report</a:t>
            </a:r>
          </a:p>
        </p:txBody>
      </p:sp>
      <p:sp>
        <p:nvSpPr>
          <p:cNvPr id="6" name="Footer Placeholder 5">
            <a:extLst>
              <a:ext uri="{FF2B5EF4-FFF2-40B4-BE49-F238E27FC236}">
                <a16:creationId xmlns:a16="http://schemas.microsoft.com/office/drawing/2014/main" id="{1FC3DDEC-DEDF-4789-AF63-E7F2AA62ACE9}"/>
              </a:ext>
            </a:extLst>
          </p:cNvPr>
          <p:cNvSpPr>
            <a:spLocks noGrp="1"/>
          </p:cNvSpPr>
          <p:nvPr>
            <p:ph type="ftr" sz="quarter" idx="23"/>
          </p:nvPr>
        </p:nvSpPr>
        <p:spPr/>
        <p:txBody>
          <a:bodyPr/>
          <a:lstStyle/>
          <a:p>
            <a:r>
              <a:rPr lang="de-DE"/>
              <a:t>Valentin Schwind</a:t>
            </a:r>
            <a:endParaRPr lang="de-DE" dirty="0"/>
          </a:p>
        </p:txBody>
      </p:sp>
      <p:sp>
        <p:nvSpPr>
          <p:cNvPr id="7" name="Slide Number Placeholder 6">
            <a:extLst>
              <a:ext uri="{FF2B5EF4-FFF2-40B4-BE49-F238E27FC236}">
                <a16:creationId xmlns:a16="http://schemas.microsoft.com/office/drawing/2014/main" id="{8C79692A-6240-4CCF-BE73-C10F18045410}"/>
              </a:ext>
            </a:extLst>
          </p:cNvPr>
          <p:cNvSpPr>
            <a:spLocks noGrp="1"/>
          </p:cNvSpPr>
          <p:nvPr>
            <p:ph type="sldNum" sz="quarter" idx="24"/>
          </p:nvPr>
        </p:nvSpPr>
        <p:spPr/>
        <p:txBody>
          <a:bodyPr/>
          <a:lstStyle/>
          <a:p>
            <a:fld id="{C564DEAC-083F-4EA1-9D67-84BB3A537A3E}" type="slidenum">
              <a:rPr lang="de-DE" smtClean="0"/>
              <a:pPr/>
              <a:t>31</a:t>
            </a:fld>
            <a:endParaRPr lang="de-DE" dirty="0"/>
          </a:p>
        </p:txBody>
      </p:sp>
    </p:spTree>
    <p:extLst>
      <p:ext uri="{BB962C8B-B14F-4D97-AF65-F5344CB8AC3E}">
        <p14:creationId xmlns:p14="http://schemas.microsoft.com/office/powerpoint/2010/main" val="29792612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86D378-7DBD-4882-8D02-10960D7AFBD1}"/>
              </a:ext>
            </a:extLst>
          </p:cNvPr>
          <p:cNvSpPr>
            <a:spLocks noGrp="1"/>
          </p:cNvSpPr>
          <p:nvPr>
            <p:ph type="title"/>
          </p:nvPr>
        </p:nvSpPr>
        <p:spPr/>
        <p:txBody>
          <a:bodyPr/>
          <a:lstStyle/>
          <a:p>
            <a:r>
              <a:rPr lang="de-DE" dirty="0"/>
              <a:t>Data </a:t>
            </a:r>
            <a:r>
              <a:rPr lang="de-DE" dirty="0" err="1"/>
              <a:t>Analyzes</a:t>
            </a:r>
            <a:endParaRPr lang="de-DE" dirty="0"/>
          </a:p>
        </p:txBody>
      </p:sp>
      <p:sp>
        <p:nvSpPr>
          <p:cNvPr id="3" name="Text Placeholder 2">
            <a:extLst>
              <a:ext uri="{FF2B5EF4-FFF2-40B4-BE49-F238E27FC236}">
                <a16:creationId xmlns:a16="http://schemas.microsoft.com/office/drawing/2014/main" id="{7AFC8A1C-57DE-4639-9539-E3F300848D8D}"/>
              </a:ext>
            </a:extLst>
          </p:cNvPr>
          <p:cNvSpPr>
            <a:spLocks noGrp="1"/>
          </p:cNvSpPr>
          <p:nvPr>
            <p:ph type="body" sz="quarter" idx="13"/>
          </p:nvPr>
        </p:nvSpPr>
        <p:spPr/>
        <p:txBody>
          <a:bodyPr>
            <a:normAutofit lnSpcReduction="10000"/>
          </a:bodyPr>
          <a:lstStyle/>
          <a:p>
            <a:r>
              <a:rPr lang="de-DE" dirty="0" err="1"/>
              <a:t>How</a:t>
            </a:r>
            <a:r>
              <a:rPr lang="de-DE" dirty="0"/>
              <a:t> </a:t>
            </a:r>
            <a:r>
              <a:rPr lang="de-DE" dirty="0" err="1"/>
              <a:t>did</a:t>
            </a:r>
            <a:r>
              <a:rPr lang="de-DE" dirty="0"/>
              <a:t> </a:t>
            </a:r>
            <a:r>
              <a:rPr lang="de-DE" dirty="0" err="1"/>
              <a:t>you</a:t>
            </a:r>
            <a:r>
              <a:rPr lang="de-DE" dirty="0"/>
              <a:t> </a:t>
            </a:r>
            <a:r>
              <a:rPr lang="de-DE" dirty="0" err="1"/>
              <a:t>analyze</a:t>
            </a:r>
            <a:r>
              <a:rPr lang="de-DE" dirty="0"/>
              <a:t>? </a:t>
            </a:r>
          </a:p>
          <a:p>
            <a:r>
              <a:rPr lang="de-DE" dirty="0" err="1"/>
              <a:t>Did</a:t>
            </a:r>
            <a:r>
              <a:rPr lang="de-DE" dirty="0"/>
              <a:t> </a:t>
            </a:r>
            <a:r>
              <a:rPr lang="de-DE" dirty="0" err="1"/>
              <a:t>you</a:t>
            </a:r>
            <a:r>
              <a:rPr lang="de-DE" dirty="0"/>
              <a:t> </a:t>
            </a:r>
            <a:r>
              <a:rPr lang="de-DE" dirty="0" err="1"/>
              <a:t>filter</a:t>
            </a:r>
            <a:r>
              <a:rPr lang="de-DE" dirty="0"/>
              <a:t>?</a:t>
            </a:r>
          </a:p>
          <a:p>
            <a:pPr lvl="1"/>
            <a:r>
              <a:rPr lang="de-DE" dirty="0" err="1"/>
              <a:t>Why</a:t>
            </a:r>
            <a:r>
              <a:rPr lang="de-DE" dirty="0"/>
              <a:t>?</a:t>
            </a:r>
          </a:p>
          <a:p>
            <a:r>
              <a:rPr lang="en-US" dirty="0"/>
              <a:t>Which data did you use?</a:t>
            </a:r>
          </a:p>
          <a:p>
            <a:r>
              <a:rPr lang="en-US" dirty="0"/>
              <a:t>Example: Qualitative Analyzes</a:t>
            </a:r>
          </a:p>
          <a:p>
            <a:pPr lvl="1"/>
            <a:r>
              <a:rPr lang="en-US" dirty="0"/>
              <a:t>“Oral feedback was analyzed using axial coding to find related concepts that provide further insights into the visuo-haptic integration of the avatar hands. Two researchers went through all transcribed notes to check each other’s coding and to establish consistency in the assignment of codes to the same phenomena. Discrepancies between the two sets of annotations were resolved through discussion. Data of participants who took part in the pilot studies was not considered in the final evaluation”</a:t>
            </a:r>
          </a:p>
          <a:p>
            <a:endParaRPr lang="de-DE" dirty="0"/>
          </a:p>
        </p:txBody>
      </p:sp>
      <p:sp>
        <p:nvSpPr>
          <p:cNvPr id="4" name="Text Placeholder 3">
            <a:extLst>
              <a:ext uri="{FF2B5EF4-FFF2-40B4-BE49-F238E27FC236}">
                <a16:creationId xmlns:a16="http://schemas.microsoft.com/office/drawing/2014/main" id="{CE9FB1A4-7742-480E-813E-AC91C406A679}"/>
              </a:ext>
            </a:extLst>
          </p:cNvPr>
          <p:cNvSpPr>
            <a:spLocks noGrp="1"/>
          </p:cNvSpPr>
          <p:nvPr>
            <p:ph type="body" sz="quarter" idx="15"/>
          </p:nvPr>
        </p:nvSpPr>
        <p:spPr/>
        <p:txBody>
          <a:bodyPr/>
          <a:lstStyle/>
          <a:p>
            <a:endParaRPr lang="de-DE"/>
          </a:p>
        </p:txBody>
      </p:sp>
      <p:sp>
        <p:nvSpPr>
          <p:cNvPr id="5" name="Text Placeholder 4">
            <a:extLst>
              <a:ext uri="{FF2B5EF4-FFF2-40B4-BE49-F238E27FC236}">
                <a16:creationId xmlns:a16="http://schemas.microsoft.com/office/drawing/2014/main" id="{E48556C7-9582-42F7-864F-BAF09EBC637C}"/>
              </a:ext>
            </a:extLst>
          </p:cNvPr>
          <p:cNvSpPr>
            <a:spLocks noGrp="1"/>
          </p:cNvSpPr>
          <p:nvPr>
            <p:ph type="body" sz="quarter" idx="21"/>
          </p:nvPr>
        </p:nvSpPr>
        <p:spPr/>
        <p:txBody>
          <a:bodyPr/>
          <a:lstStyle/>
          <a:p>
            <a:r>
              <a:rPr lang="de-DE" dirty="0"/>
              <a:t>Writing a Scientific Report</a:t>
            </a:r>
          </a:p>
        </p:txBody>
      </p:sp>
      <p:sp>
        <p:nvSpPr>
          <p:cNvPr id="6" name="Footer Placeholder 5">
            <a:extLst>
              <a:ext uri="{FF2B5EF4-FFF2-40B4-BE49-F238E27FC236}">
                <a16:creationId xmlns:a16="http://schemas.microsoft.com/office/drawing/2014/main" id="{DC774ED5-8A53-459D-BC2A-C746BC45FC45}"/>
              </a:ext>
            </a:extLst>
          </p:cNvPr>
          <p:cNvSpPr>
            <a:spLocks noGrp="1"/>
          </p:cNvSpPr>
          <p:nvPr>
            <p:ph type="ftr" sz="quarter" idx="23"/>
          </p:nvPr>
        </p:nvSpPr>
        <p:spPr/>
        <p:txBody>
          <a:bodyPr/>
          <a:lstStyle/>
          <a:p>
            <a:r>
              <a:rPr lang="de-DE"/>
              <a:t>Valentin Schwind</a:t>
            </a:r>
            <a:endParaRPr lang="de-DE" dirty="0"/>
          </a:p>
        </p:txBody>
      </p:sp>
      <p:sp>
        <p:nvSpPr>
          <p:cNvPr id="7" name="Slide Number Placeholder 6">
            <a:extLst>
              <a:ext uri="{FF2B5EF4-FFF2-40B4-BE49-F238E27FC236}">
                <a16:creationId xmlns:a16="http://schemas.microsoft.com/office/drawing/2014/main" id="{D7EF1DDF-941D-4FE6-9F62-2A448158B003}"/>
              </a:ext>
            </a:extLst>
          </p:cNvPr>
          <p:cNvSpPr>
            <a:spLocks noGrp="1"/>
          </p:cNvSpPr>
          <p:nvPr>
            <p:ph type="sldNum" sz="quarter" idx="24"/>
          </p:nvPr>
        </p:nvSpPr>
        <p:spPr/>
        <p:txBody>
          <a:bodyPr/>
          <a:lstStyle/>
          <a:p>
            <a:fld id="{C564DEAC-083F-4EA1-9D67-84BB3A537A3E}" type="slidenum">
              <a:rPr lang="de-DE" smtClean="0"/>
              <a:pPr/>
              <a:t>32</a:t>
            </a:fld>
            <a:endParaRPr lang="de-DE" dirty="0"/>
          </a:p>
        </p:txBody>
      </p:sp>
    </p:spTree>
    <p:extLst>
      <p:ext uri="{BB962C8B-B14F-4D97-AF65-F5344CB8AC3E}">
        <p14:creationId xmlns:p14="http://schemas.microsoft.com/office/powerpoint/2010/main" val="17995101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9C70F7-1AD3-4DB7-8424-1F59E5F90452}"/>
              </a:ext>
            </a:extLst>
          </p:cNvPr>
          <p:cNvSpPr>
            <a:spLocks noGrp="1"/>
          </p:cNvSpPr>
          <p:nvPr>
            <p:ph type="title"/>
          </p:nvPr>
        </p:nvSpPr>
        <p:spPr/>
        <p:txBody>
          <a:bodyPr/>
          <a:lstStyle/>
          <a:p>
            <a:r>
              <a:rPr lang="de-DE" dirty="0"/>
              <a:t>Model </a:t>
            </a:r>
            <a:r>
              <a:rPr lang="de-DE" dirty="0" err="1"/>
              <a:t>Creation</a:t>
            </a:r>
            <a:endParaRPr lang="de-DE" dirty="0"/>
          </a:p>
        </p:txBody>
      </p:sp>
      <p:sp>
        <p:nvSpPr>
          <p:cNvPr id="3" name="Text Placeholder 2">
            <a:extLst>
              <a:ext uri="{FF2B5EF4-FFF2-40B4-BE49-F238E27FC236}">
                <a16:creationId xmlns:a16="http://schemas.microsoft.com/office/drawing/2014/main" id="{C2F8E98B-6F1B-4026-9425-07D2E2750810}"/>
              </a:ext>
            </a:extLst>
          </p:cNvPr>
          <p:cNvSpPr>
            <a:spLocks noGrp="1"/>
          </p:cNvSpPr>
          <p:nvPr>
            <p:ph type="body" sz="quarter" idx="13"/>
          </p:nvPr>
        </p:nvSpPr>
        <p:spPr/>
        <p:txBody>
          <a:bodyPr/>
          <a:lstStyle/>
          <a:p>
            <a:r>
              <a:rPr lang="de-DE" dirty="0" err="1"/>
              <a:t>How</a:t>
            </a:r>
            <a:r>
              <a:rPr lang="de-DE" dirty="0"/>
              <a:t> </a:t>
            </a:r>
            <a:r>
              <a:rPr lang="de-DE" dirty="0" err="1"/>
              <a:t>were</a:t>
            </a:r>
            <a:r>
              <a:rPr lang="de-DE" dirty="0"/>
              <a:t> </a:t>
            </a:r>
            <a:r>
              <a:rPr lang="de-DE" dirty="0" err="1"/>
              <a:t>training</a:t>
            </a:r>
            <a:r>
              <a:rPr lang="de-DE" dirty="0"/>
              <a:t> </a:t>
            </a:r>
            <a:r>
              <a:rPr lang="de-DE" dirty="0" err="1"/>
              <a:t>data</a:t>
            </a:r>
            <a:r>
              <a:rPr lang="de-DE" dirty="0"/>
              <a:t> </a:t>
            </a:r>
            <a:r>
              <a:rPr lang="de-DE" dirty="0" err="1"/>
              <a:t>collected</a:t>
            </a:r>
            <a:r>
              <a:rPr lang="de-DE" dirty="0"/>
              <a:t>?</a:t>
            </a:r>
          </a:p>
          <a:p>
            <a:pPr marL="357188" lvl="1" indent="0">
              <a:buNone/>
            </a:pPr>
            <a:r>
              <a:rPr lang="de-DE" dirty="0"/>
              <a:t> </a:t>
            </a:r>
            <a:r>
              <a:rPr lang="de-DE" dirty="0">
                <a:sym typeface="Wingdings" panose="05000000000000000000" pitchFamily="2" charset="2"/>
              </a:rPr>
              <a:t> Report </a:t>
            </a:r>
            <a:r>
              <a:rPr lang="de-DE" dirty="0" err="1">
                <a:sym typeface="Wingdings" panose="05000000000000000000" pitchFamily="2" charset="2"/>
              </a:rPr>
              <a:t>the</a:t>
            </a:r>
            <a:r>
              <a:rPr lang="de-DE" dirty="0">
                <a:sym typeface="Wingdings" panose="05000000000000000000" pitchFamily="2" charset="2"/>
              </a:rPr>
              <a:t> </a:t>
            </a:r>
            <a:r>
              <a:rPr lang="de-DE" dirty="0" err="1">
                <a:sym typeface="Wingdings" panose="05000000000000000000" pitchFamily="2" charset="2"/>
              </a:rPr>
              <a:t>study</a:t>
            </a:r>
            <a:endParaRPr lang="de-DE" dirty="0">
              <a:sym typeface="Wingdings" panose="05000000000000000000" pitchFamily="2" charset="2"/>
            </a:endParaRPr>
          </a:p>
          <a:p>
            <a:r>
              <a:rPr lang="de-DE" dirty="0" err="1"/>
              <a:t>How</a:t>
            </a:r>
            <a:r>
              <a:rPr lang="de-DE" dirty="0"/>
              <a:t> </a:t>
            </a:r>
            <a:r>
              <a:rPr lang="de-DE" dirty="0" err="1"/>
              <a:t>did</a:t>
            </a:r>
            <a:r>
              <a:rPr lang="de-DE" dirty="0"/>
              <a:t> </a:t>
            </a:r>
            <a:r>
              <a:rPr lang="de-DE" dirty="0" err="1"/>
              <a:t>you</a:t>
            </a:r>
            <a:r>
              <a:rPr lang="de-DE" dirty="0"/>
              <a:t> </a:t>
            </a:r>
            <a:r>
              <a:rPr lang="de-DE" dirty="0" err="1"/>
              <a:t>construct</a:t>
            </a:r>
            <a:r>
              <a:rPr lang="de-DE" dirty="0"/>
              <a:t> </a:t>
            </a:r>
            <a:r>
              <a:rPr lang="de-DE" dirty="0" err="1"/>
              <a:t>input</a:t>
            </a:r>
            <a:r>
              <a:rPr lang="de-DE" dirty="0"/>
              <a:t> </a:t>
            </a:r>
            <a:r>
              <a:rPr lang="de-DE" dirty="0" err="1"/>
              <a:t>vector</a:t>
            </a:r>
            <a:endParaRPr lang="de-DE" dirty="0"/>
          </a:p>
          <a:p>
            <a:r>
              <a:rPr lang="de-DE" dirty="0"/>
              <a:t>Network </a:t>
            </a:r>
            <a:r>
              <a:rPr lang="de-DE" dirty="0" err="1"/>
              <a:t>architecture</a:t>
            </a:r>
            <a:endParaRPr lang="de-DE" dirty="0"/>
          </a:p>
          <a:p>
            <a:pPr lvl="1"/>
            <a:r>
              <a:rPr lang="de-DE" dirty="0" err="1"/>
              <a:t>Layers</a:t>
            </a:r>
            <a:endParaRPr lang="de-DE" dirty="0"/>
          </a:p>
          <a:p>
            <a:pPr lvl="1"/>
            <a:r>
              <a:rPr lang="de-DE" dirty="0" err="1"/>
              <a:t>Cost</a:t>
            </a:r>
            <a:r>
              <a:rPr lang="de-DE" dirty="0"/>
              <a:t> </a:t>
            </a:r>
            <a:r>
              <a:rPr lang="de-DE" dirty="0" err="1"/>
              <a:t>function</a:t>
            </a:r>
            <a:endParaRPr lang="de-DE" dirty="0"/>
          </a:p>
          <a:p>
            <a:pPr lvl="1"/>
            <a:r>
              <a:rPr lang="de-DE" dirty="0"/>
              <a:t>…</a:t>
            </a:r>
          </a:p>
          <a:p>
            <a:r>
              <a:rPr lang="de-DE" dirty="0"/>
              <a:t>Model Validation</a:t>
            </a:r>
          </a:p>
          <a:p>
            <a:pPr lvl="1"/>
            <a:r>
              <a:rPr lang="de-DE" dirty="0" err="1"/>
              <a:t>Leave</a:t>
            </a:r>
            <a:r>
              <a:rPr lang="de-DE" dirty="0"/>
              <a:t>-</a:t>
            </a:r>
            <a:r>
              <a:rPr lang="de-DE" dirty="0" err="1"/>
              <a:t>one</a:t>
            </a:r>
            <a:r>
              <a:rPr lang="de-DE" dirty="0"/>
              <a:t>-out </a:t>
            </a:r>
            <a:r>
              <a:rPr lang="de-DE" dirty="0" err="1"/>
              <a:t>cross</a:t>
            </a:r>
            <a:r>
              <a:rPr lang="de-DE" dirty="0"/>
              <a:t> </a:t>
            </a:r>
            <a:r>
              <a:rPr lang="de-DE" dirty="0" err="1"/>
              <a:t>valdiation</a:t>
            </a:r>
            <a:r>
              <a:rPr lang="de-DE" dirty="0"/>
              <a:t>!</a:t>
            </a:r>
          </a:p>
          <a:p>
            <a:pPr lvl="1"/>
            <a:r>
              <a:rPr lang="de-DE" dirty="0" err="1"/>
              <a:t>Comparison</a:t>
            </a:r>
            <a:endParaRPr lang="de-DE" dirty="0"/>
          </a:p>
        </p:txBody>
      </p:sp>
      <p:sp>
        <p:nvSpPr>
          <p:cNvPr id="4" name="Text Placeholder 3">
            <a:extLst>
              <a:ext uri="{FF2B5EF4-FFF2-40B4-BE49-F238E27FC236}">
                <a16:creationId xmlns:a16="http://schemas.microsoft.com/office/drawing/2014/main" id="{DC84EA26-1EFB-4D44-B2E2-99ED70E58226}"/>
              </a:ext>
            </a:extLst>
          </p:cNvPr>
          <p:cNvSpPr>
            <a:spLocks noGrp="1"/>
          </p:cNvSpPr>
          <p:nvPr>
            <p:ph type="body" sz="quarter" idx="15"/>
          </p:nvPr>
        </p:nvSpPr>
        <p:spPr/>
        <p:txBody>
          <a:bodyPr/>
          <a:lstStyle/>
          <a:p>
            <a:endParaRPr lang="de-DE"/>
          </a:p>
        </p:txBody>
      </p:sp>
      <p:sp>
        <p:nvSpPr>
          <p:cNvPr id="5" name="Text Placeholder 4">
            <a:extLst>
              <a:ext uri="{FF2B5EF4-FFF2-40B4-BE49-F238E27FC236}">
                <a16:creationId xmlns:a16="http://schemas.microsoft.com/office/drawing/2014/main" id="{DB76AE17-7023-4B95-9B17-53D881000CBB}"/>
              </a:ext>
            </a:extLst>
          </p:cNvPr>
          <p:cNvSpPr>
            <a:spLocks noGrp="1"/>
          </p:cNvSpPr>
          <p:nvPr>
            <p:ph type="body" sz="quarter" idx="21"/>
          </p:nvPr>
        </p:nvSpPr>
        <p:spPr/>
        <p:txBody>
          <a:bodyPr/>
          <a:lstStyle/>
          <a:p>
            <a:r>
              <a:rPr lang="de-DE" dirty="0"/>
              <a:t>Writing a Scientific Report</a:t>
            </a:r>
          </a:p>
        </p:txBody>
      </p:sp>
      <p:sp>
        <p:nvSpPr>
          <p:cNvPr id="6" name="Footer Placeholder 5">
            <a:extLst>
              <a:ext uri="{FF2B5EF4-FFF2-40B4-BE49-F238E27FC236}">
                <a16:creationId xmlns:a16="http://schemas.microsoft.com/office/drawing/2014/main" id="{0B144A3F-2285-4668-AE55-A3B79B211CF5}"/>
              </a:ext>
            </a:extLst>
          </p:cNvPr>
          <p:cNvSpPr>
            <a:spLocks noGrp="1"/>
          </p:cNvSpPr>
          <p:nvPr>
            <p:ph type="ftr" sz="quarter" idx="23"/>
          </p:nvPr>
        </p:nvSpPr>
        <p:spPr/>
        <p:txBody>
          <a:bodyPr/>
          <a:lstStyle/>
          <a:p>
            <a:r>
              <a:rPr lang="de-DE"/>
              <a:t>Valentin Schwind</a:t>
            </a:r>
            <a:endParaRPr lang="de-DE" dirty="0"/>
          </a:p>
        </p:txBody>
      </p:sp>
      <p:sp>
        <p:nvSpPr>
          <p:cNvPr id="7" name="Slide Number Placeholder 6">
            <a:extLst>
              <a:ext uri="{FF2B5EF4-FFF2-40B4-BE49-F238E27FC236}">
                <a16:creationId xmlns:a16="http://schemas.microsoft.com/office/drawing/2014/main" id="{D7DCAEAA-10FD-4B6C-8902-932D80DEB05A}"/>
              </a:ext>
            </a:extLst>
          </p:cNvPr>
          <p:cNvSpPr>
            <a:spLocks noGrp="1"/>
          </p:cNvSpPr>
          <p:nvPr>
            <p:ph type="sldNum" sz="quarter" idx="24"/>
          </p:nvPr>
        </p:nvSpPr>
        <p:spPr/>
        <p:txBody>
          <a:bodyPr/>
          <a:lstStyle/>
          <a:p>
            <a:fld id="{C564DEAC-083F-4EA1-9D67-84BB3A537A3E}" type="slidenum">
              <a:rPr lang="de-DE" smtClean="0"/>
              <a:pPr/>
              <a:t>33</a:t>
            </a:fld>
            <a:endParaRPr lang="de-DE" dirty="0"/>
          </a:p>
        </p:txBody>
      </p:sp>
    </p:spTree>
    <p:extLst>
      <p:ext uri="{BB962C8B-B14F-4D97-AF65-F5344CB8AC3E}">
        <p14:creationId xmlns:p14="http://schemas.microsoft.com/office/powerpoint/2010/main" val="3998781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117940-09A0-4E9E-9155-3DE936C26EC8}"/>
              </a:ext>
            </a:extLst>
          </p:cNvPr>
          <p:cNvSpPr>
            <a:spLocks noGrp="1"/>
          </p:cNvSpPr>
          <p:nvPr>
            <p:ph type="title"/>
          </p:nvPr>
        </p:nvSpPr>
        <p:spPr/>
        <p:txBody>
          <a:bodyPr/>
          <a:lstStyle/>
          <a:p>
            <a:r>
              <a:rPr lang="de-DE" dirty="0"/>
              <a:t>The Method</a:t>
            </a:r>
          </a:p>
        </p:txBody>
      </p:sp>
      <p:sp>
        <p:nvSpPr>
          <p:cNvPr id="3" name="Text Placeholder 2">
            <a:extLst>
              <a:ext uri="{FF2B5EF4-FFF2-40B4-BE49-F238E27FC236}">
                <a16:creationId xmlns:a16="http://schemas.microsoft.com/office/drawing/2014/main" id="{CECADBE5-33CB-4A13-901C-9082D00B3953}"/>
              </a:ext>
            </a:extLst>
          </p:cNvPr>
          <p:cNvSpPr>
            <a:spLocks noGrp="1"/>
          </p:cNvSpPr>
          <p:nvPr>
            <p:ph type="body" sz="quarter" idx="13"/>
          </p:nvPr>
        </p:nvSpPr>
        <p:spPr/>
        <p:txBody>
          <a:bodyPr/>
          <a:lstStyle/>
          <a:p>
            <a:endParaRPr lang="de-DE"/>
          </a:p>
        </p:txBody>
      </p:sp>
      <p:sp>
        <p:nvSpPr>
          <p:cNvPr id="4" name="Text Placeholder 3">
            <a:extLst>
              <a:ext uri="{FF2B5EF4-FFF2-40B4-BE49-F238E27FC236}">
                <a16:creationId xmlns:a16="http://schemas.microsoft.com/office/drawing/2014/main" id="{E5E1939A-F1D3-47C0-B993-B7318EA3F13B}"/>
              </a:ext>
            </a:extLst>
          </p:cNvPr>
          <p:cNvSpPr>
            <a:spLocks noGrp="1"/>
          </p:cNvSpPr>
          <p:nvPr>
            <p:ph type="body" sz="quarter" idx="15"/>
          </p:nvPr>
        </p:nvSpPr>
        <p:spPr/>
        <p:txBody>
          <a:bodyPr/>
          <a:lstStyle/>
          <a:p>
            <a:endParaRPr lang="de-DE" dirty="0"/>
          </a:p>
        </p:txBody>
      </p:sp>
      <p:sp>
        <p:nvSpPr>
          <p:cNvPr id="5" name="Text Placeholder 4">
            <a:extLst>
              <a:ext uri="{FF2B5EF4-FFF2-40B4-BE49-F238E27FC236}">
                <a16:creationId xmlns:a16="http://schemas.microsoft.com/office/drawing/2014/main" id="{03FC2A12-056D-4786-BDE1-0543B2C0DDCC}"/>
              </a:ext>
            </a:extLst>
          </p:cNvPr>
          <p:cNvSpPr>
            <a:spLocks noGrp="1"/>
          </p:cNvSpPr>
          <p:nvPr>
            <p:ph type="body" sz="quarter" idx="21"/>
          </p:nvPr>
        </p:nvSpPr>
        <p:spPr/>
        <p:txBody>
          <a:bodyPr/>
          <a:lstStyle/>
          <a:p>
            <a:r>
              <a:rPr lang="de-DE" dirty="0"/>
              <a:t>Writing a Scientific Report</a:t>
            </a:r>
          </a:p>
        </p:txBody>
      </p:sp>
      <p:sp>
        <p:nvSpPr>
          <p:cNvPr id="6" name="Footer Placeholder 5">
            <a:extLst>
              <a:ext uri="{FF2B5EF4-FFF2-40B4-BE49-F238E27FC236}">
                <a16:creationId xmlns:a16="http://schemas.microsoft.com/office/drawing/2014/main" id="{F14CF619-6DA6-4E67-A22C-00A6AB2EF02B}"/>
              </a:ext>
            </a:extLst>
          </p:cNvPr>
          <p:cNvSpPr>
            <a:spLocks noGrp="1"/>
          </p:cNvSpPr>
          <p:nvPr>
            <p:ph type="ftr" sz="quarter" idx="23"/>
          </p:nvPr>
        </p:nvSpPr>
        <p:spPr/>
        <p:txBody>
          <a:bodyPr/>
          <a:lstStyle/>
          <a:p>
            <a:r>
              <a:rPr lang="de-DE"/>
              <a:t>Valentin Schwind</a:t>
            </a:r>
            <a:endParaRPr lang="de-DE" dirty="0"/>
          </a:p>
        </p:txBody>
      </p:sp>
      <p:sp>
        <p:nvSpPr>
          <p:cNvPr id="7" name="Slide Number Placeholder 6">
            <a:extLst>
              <a:ext uri="{FF2B5EF4-FFF2-40B4-BE49-F238E27FC236}">
                <a16:creationId xmlns:a16="http://schemas.microsoft.com/office/drawing/2014/main" id="{E43C611A-2CAD-4D30-AC54-5F1A5B3CCA4A}"/>
              </a:ext>
            </a:extLst>
          </p:cNvPr>
          <p:cNvSpPr>
            <a:spLocks noGrp="1"/>
          </p:cNvSpPr>
          <p:nvPr>
            <p:ph type="sldNum" sz="quarter" idx="24"/>
          </p:nvPr>
        </p:nvSpPr>
        <p:spPr/>
        <p:txBody>
          <a:bodyPr/>
          <a:lstStyle/>
          <a:p>
            <a:fld id="{C564DEAC-083F-4EA1-9D67-84BB3A537A3E}" type="slidenum">
              <a:rPr lang="de-DE" smtClean="0"/>
              <a:pPr/>
              <a:t>34</a:t>
            </a:fld>
            <a:endParaRPr lang="de-DE" dirty="0"/>
          </a:p>
        </p:txBody>
      </p:sp>
      <p:pic>
        <p:nvPicPr>
          <p:cNvPr id="8" name="Inhaltsplatzhalter 26">
            <a:extLst>
              <a:ext uri="{FF2B5EF4-FFF2-40B4-BE49-F238E27FC236}">
                <a16:creationId xmlns:a16="http://schemas.microsoft.com/office/drawing/2014/main" id="{2B45ACDE-42B2-457A-AC9C-CD94B1FE76DE}"/>
              </a:ext>
            </a:extLst>
          </p:cNvPr>
          <p:cNvPicPr>
            <a:picLocks noChangeAspect="1"/>
          </p:cNvPicPr>
          <p:nvPr/>
        </p:nvPicPr>
        <p:blipFill rotWithShape="1">
          <a:blip r:embed="rId2"/>
          <a:srcRect t="60561"/>
          <a:stretch/>
        </p:blipFill>
        <p:spPr>
          <a:xfrm>
            <a:off x="3155146" y="2985649"/>
            <a:ext cx="2306079" cy="2204338"/>
          </a:xfrm>
          <a:prstGeom prst="rect">
            <a:avLst/>
          </a:prstGeom>
        </p:spPr>
      </p:pic>
      <p:sp>
        <p:nvSpPr>
          <p:cNvPr id="9" name="Rechteck 23">
            <a:extLst>
              <a:ext uri="{FF2B5EF4-FFF2-40B4-BE49-F238E27FC236}">
                <a16:creationId xmlns:a16="http://schemas.microsoft.com/office/drawing/2014/main" id="{7E1BCE35-B9EE-42FA-9069-57A1DE087A01}"/>
              </a:ext>
            </a:extLst>
          </p:cNvPr>
          <p:cNvSpPr/>
          <p:nvPr/>
        </p:nvSpPr>
        <p:spPr>
          <a:xfrm>
            <a:off x="3155429" y="3101755"/>
            <a:ext cx="2332220" cy="2160240"/>
          </a:xfrm>
          <a:prstGeom prst="rect">
            <a:avLst/>
          </a:prstGeom>
          <a:solidFill>
            <a:schemeClr val="accent6">
              <a:alpha val="4392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err="1">
                <a:solidFill>
                  <a:schemeClr val="tx1"/>
                </a:solidFill>
              </a:rPr>
              <a:t>Procedure</a:t>
            </a:r>
            <a:r>
              <a:rPr lang="de-DE" dirty="0">
                <a:solidFill>
                  <a:schemeClr val="tx1"/>
                </a:solidFill>
              </a:rPr>
              <a:t>/Tasks</a:t>
            </a:r>
            <a:endParaRPr lang="LID4096" dirty="0">
              <a:solidFill>
                <a:schemeClr val="tx1"/>
              </a:solidFill>
            </a:endParaRPr>
          </a:p>
        </p:txBody>
      </p:sp>
      <p:pic>
        <p:nvPicPr>
          <p:cNvPr id="10" name="Grafik 27">
            <a:extLst>
              <a:ext uri="{FF2B5EF4-FFF2-40B4-BE49-F238E27FC236}">
                <a16:creationId xmlns:a16="http://schemas.microsoft.com/office/drawing/2014/main" id="{9447CB9F-A98C-4D48-AB72-D4ED3EC7025B}"/>
              </a:ext>
            </a:extLst>
          </p:cNvPr>
          <p:cNvPicPr>
            <a:picLocks noChangeAspect="1"/>
          </p:cNvPicPr>
          <p:nvPr/>
        </p:nvPicPr>
        <p:blipFill rotWithShape="1">
          <a:blip r:embed="rId2"/>
          <a:srcRect t="45890" b="38650"/>
          <a:stretch/>
        </p:blipFill>
        <p:spPr>
          <a:xfrm>
            <a:off x="3155429" y="5265242"/>
            <a:ext cx="2306079" cy="864096"/>
          </a:xfrm>
          <a:prstGeom prst="rect">
            <a:avLst/>
          </a:prstGeom>
        </p:spPr>
      </p:pic>
      <p:pic>
        <p:nvPicPr>
          <p:cNvPr id="11" name="Grafik 1">
            <a:extLst>
              <a:ext uri="{FF2B5EF4-FFF2-40B4-BE49-F238E27FC236}">
                <a16:creationId xmlns:a16="http://schemas.microsoft.com/office/drawing/2014/main" id="{C0A98523-896F-4E17-8657-3F25F5DB1A8B}"/>
              </a:ext>
            </a:extLst>
          </p:cNvPr>
          <p:cNvPicPr>
            <a:picLocks noChangeAspect="1"/>
          </p:cNvPicPr>
          <p:nvPr/>
        </p:nvPicPr>
        <p:blipFill>
          <a:blip r:embed="rId3"/>
          <a:stretch>
            <a:fillRect/>
          </a:stretch>
        </p:blipFill>
        <p:spPr>
          <a:xfrm>
            <a:off x="696813" y="2669707"/>
            <a:ext cx="2332220" cy="3456384"/>
          </a:xfrm>
          <a:prstGeom prst="rect">
            <a:avLst/>
          </a:prstGeom>
        </p:spPr>
      </p:pic>
      <p:pic>
        <p:nvPicPr>
          <p:cNvPr id="12" name="Grafik 3">
            <a:extLst>
              <a:ext uri="{FF2B5EF4-FFF2-40B4-BE49-F238E27FC236}">
                <a16:creationId xmlns:a16="http://schemas.microsoft.com/office/drawing/2014/main" id="{A21E42CB-1AE1-420F-BBEE-99160BF00E7B}"/>
              </a:ext>
            </a:extLst>
          </p:cNvPr>
          <p:cNvPicPr>
            <a:picLocks noChangeAspect="1"/>
          </p:cNvPicPr>
          <p:nvPr/>
        </p:nvPicPr>
        <p:blipFill rotWithShape="1">
          <a:blip r:embed="rId2"/>
          <a:srcRect b="55398"/>
          <a:stretch/>
        </p:blipFill>
        <p:spPr>
          <a:xfrm>
            <a:off x="3155429" y="536851"/>
            <a:ext cx="2306079" cy="2492896"/>
          </a:xfrm>
          <a:prstGeom prst="rect">
            <a:avLst/>
          </a:prstGeom>
        </p:spPr>
      </p:pic>
      <p:sp>
        <p:nvSpPr>
          <p:cNvPr id="13" name="Rechteck 18">
            <a:extLst>
              <a:ext uri="{FF2B5EF4-FFF2-40B4-BE49-F238E27FC236}">
                <a16:creationId xmlns:a16="http://schemas.microsoft.com/office/drawing/2014/main" id="{9861539E-CE38-45F6-923F-B94B8198D76A}"/>
              </a:ext>
            </a:extLst>
          </p:cNvPr>
          <p:cNvSpPr/>
          <p:nvPr/>
        </p:nvSpPr>
        <p:spPr>
          <a:xfrm>
            <a:off x="696813" y="2669707"/>
            <a:ext cx="2332220" cy="1108149"/>
          </a:xfrm>
          <a:prstGeom prst="rect">
            <a:avLst/>
          </a:prstGeom>
          <a:solidFill>
            <a:srgbClr val="FF0D0D">
              <a:alpha val="4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err="1">
                <a:solidFill>
                  <a:schemeClr val="tx1"/>
                </a:solidFill>
              </a:rPr>
              <a:t>Again</a:t>
            </a:r>
            <a:r>
              <a:rPr lang="de-DE" dirty="0">
                <a:solidFill>
                  <a:schemeClr val="tx1"/>
                </a:solidFill>
              </a:rPr>
              <a:t>: </a:t>
            </a:r>
            <a:r>
              <a:rPr lang="de-DE" dirty="0" err="1">
                <a:solidFill>
                  <a:schemeClr val="tx1"/>
                </a:solidFill>
              </a:rPr>
              <a:t>What</a:t>
            </a:r>
            <a:r>
              <a:rPr lang="de-DE" dirty="0">
                <a:solidFill>
                  <a:schemeClr val="tx1"/>
                </a:solidFill>
              </a:rPr>
              <a:t> </a:t>
            </a:r>
            <a:r>
              <a:rPr lang="de-DE" dirty="0" err="1">
                <a:solidFill>
                  <a:schemeClr val="tx1"/>
                </a:solidFill>
              </a:rPr>
              <a:t>is</a:t>
            </a:r>
            <a:r>
              <a:rPr lang="de-DE" dirty="0">
                <a:solidFill>
                  <a:schemeClr val="tx1"/>
                </a:solidFill>
              </a:rPr>
              <a:t> </a:t>
            </a:r>
            <a:r>
              <a:rPr lang="de-DE" dirty="0" err="1">
                <a:solidFill>
                  <a:schemeClr val="tx1"/>
                </a:solidFill>
              </a:rPr>
              <a:t>the</a:t>
            </a:r>
            <a:r>
              <a:rPr lang="de-DE" dirty="0">
                <a:solidFill>
                  <a:schemeClr val="tx1"/>
                </a:solidFill>
              </a:rPr>
              <a:t> </a:t>
            </a:r>
            <a:r>
              <a:rPr lang="de-DE" dirty="0" err="1">
                <a:solidFill>
                  <a:schemeClr val="tx1"/>
                </a:solidFill>
              </a:rPr>
              <a:t>problem</a:t>
            </a:r>
            <a:r>
              <a:rPr lang="de-DE" dirty="0">
                <a:solidFill>
                  <a:schemeClr val="tx1"/>
                </a:solidFill>
              </a:rPr>
              <a:t> and </a:t>
            </a:r>
            <a:r>
              <a:rPr lang="de-DE" dirty="0" err="1">
                <a:solidFill>
                  <a:schemeClr val="tx1"/>
                </a:solidFill>
              </a:rPr>
              <a:t>how</a:t>
            </a:r>
            <a:r>
              <a:rPr lang="de-DE" dirty="0">
                <a:solidFill>
                  <a:schemeClr val="tx1"/>
                </a:solidFill>
              </a:rPr>
              <a:t> </a:t>
            </a:r>
            <a:r>
              <a:rPr lang="de-DE" dirty="0" err="1">
                <a:solidFill>
                  <a:schemeClr val="tx1"/>
                </a:solidFill>
              </a:rPr>
              <a:t>can</a:t>
            </a:r>
            <a:r>
              <a:rPr lang="de-DE" dirty="0">
                <a:solidFill>
                  <a:schemeClr val="tx1"/>
                </a:solidFill>
              </a:rPr>
              <a:t> </a:t>
            </a:r>
            <a:r>
              <a:rPr lang="de-DE" dirty="0" err="1">
                <a:solidFill>
                  <a:schemeClr val="tx1"/>
                </a:solidFill>
              </a:rPr>
              <a:t>we</a:t>
            </a:r>
            <a:r>
              <a:rPr lang="de-DE" dirty="0">
                <a:solidFill>
                  <a:schemeClr val="tx1"/>
                </a:solidFill>
              </a:rPr>
              <a:t> </a:t>
            </a:r>
            <a:r>
              <a:rPr lang="de-DE" dirty="0" err="1">
                <a:solidFill>
                  <a:schemeClr val="tx1"/>
                </a:solidFill>
              </a:rPr>
              <a:t>solve</a:t>
            </a:r>
            <a:r>
              <a:rPr lang="de-DE" dirty="0">
                <a:solidFill>
                  <a:schemeClr val="tx1"/>
                </a:solidFill>
              </a:rPr>
              <a:t> </a:t>
            </a:r>
            <a:r>
              <a:rPr lang="de-DE" dirty="0" err="1">
                <a:solidFill>
                  <a:schemeClr val="tx1"/>
                </a:solidFill>
              </a:rPr>
              <a:t>it</a:t>
            </a:r>
            <a:r>
              <a:rPr lang="de-DE" dirty="0">
                <a:solidFill>
                  <a:schemeClr val="tx1"/>
                </a:solidFill>
              </a:rPr>
              <a:t>?</a:t>
            </a:r>
            <a:endParaRPr lang="LID4096" dirty="0">
              <a:solidFill>
                <a:schemeClr val="tx1"/>
              </a:solidFill>
            </a:endParaRPr>
          </a:p>
        </p:txBody>
      </p:sp>
      <p:sp>
        <p:nvSpPr>
          <p:cNvPr id="14" name="Rechteck 19">
            <a:extLst>
              <a:ext uri="{FF2B5EF4-FFF2-40B4-BE49-F238E27FC236}">
                <a16:creationId xmlns:a16="http://schemas.microsoft.com/office/drawing/2014/main" id="{5A0289D4-0C42-497E-BFFA-59D89C703742}"/>
              </a:ext>
            </a:extLst>
          </p:cNvPr>
          <p:cNvSpPr/>
          <p:nvPr/>
        </p:nvSpPr>
        <p:spPr>
          <a:xfrm>
            <a:off x="696813" y="3777856"/>
            <a:ext cx="2332220" cy="1412131"/>
          </a:xfrm>
          <a:prstGeom prst="rect">
            <a:avLst/>
          </a:prstGeom>
          <a:solidFill>
            <a:schemeClr val="accent1">
              <a:alpha val="4392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solidFill>
                  <a:schemeClr val="tx1"/>
                </a:solidFill>
              </a:rPr>
              <a:t>Study Design</a:t>
            </a:r>
            <a:endParaRPr lang="LID4096" dirty="0">
              <a:solidFill>
                <a:schemeClr val="tx1"/>
              </a:solidFill>
            </a:endParaRPr>
          </a:p>
        </p:txBody>
      </p:sp>
      <p:sp>
        <p:nvSpPr>
          <p:cNvPr id="15" name="Rechteck 20">
            <a:extLst>
              <a:ext uri="{FF2B5EF4-FFF2-40B4-BE49-F238E27FC236}">
                <a16:creationId xmlns:a16="http://schemas.microsoft.com/office/drawing/2014/main" id="{C9B4FA5D-BE62-46CE-8270-2E69F3560B94}"/>
              </a:ext>
            </a:extLst>
          </p:cNvPr>
          <p:cNvSpPr/>
          <p:nvPr/>
        </p:nvSpPr>
        <p:spPr>
          <a:xfrm>
            <a:off x="695325" y="5189987"/>
            <a:ext cx="2332220" cy="936104"/>
          </a:xfrm>
          <a:prstGeom prst="rect">
            <a:avLst/>
          </a:prstGeom>
          <a:solidFill>
            <a:schemeClr val="accent5">
              <a:lumMod val="60000"/>
              <a:lumOff val="40000"/>
              <a:alpha val="4392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solidFill>
                  <a:schemeClr val="tx1"/>
                </a:solidFill>
              </a:rPr>
              <a:t>Stimuli/</a:t>
            </a:r>
            <a:r>
              <a:rPr lang="de-DE" dirty="0" err="1">
                <a:solidFill>
                  <a:schemeClr val="tx1"/>
                </a:solidFill>
              </a:rPr>
              <a:t>Conditions</a:t>
            </a:r>
            <a:endParaRPr lang="LID4096" dirty="0">
              <a:solidFill>
                <a:schemeClr val="tx1"/>
              </a:solidFill>
            </a:endParaRPr>
          </a:p>
        </p:txBody>
      </p:sp>
      <p:sp>
        <p:nvSpPr>
          <p:cNvPr id="16" name="Rechteck 21">
            <a:extLst>
              <a:ext uri="{FF2B5EF4-FFF2-40B4-BE49-F238E27FC236}">
                <a16:creationId xmlns:a16="http://schemas.microsoft.com/office/drawing/2014/main" id="{92D4AF7F-327A-4961-B554-0CE18F0ACF75}"/>
              </a:ext>
            </a:extLst>
          </p:cNvPr>
          <p:cNvSpPr/>
          <p:nvPr/>
        </p:nvSpPr>
        <p:spPr>
          <a:xfrm>
            <a:off x="3155711" y="437459"/>
            <a:ext cx="2332220" cy="2664296"/>
          </a:xfrm>
          <a:prstGeom prst="rect">
            <a:avLst/>
          </a:prstGeom>
          <a:solidFill>
            <a:schemeClr val="accent5">
              <a:lumMod val="60000"/>
              <a:lumOff val="40000"/>
              <a:alpha val="4392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solidFill>
                  <a:schemeClr val="tx1"/>
                </a:solidFill>
              </a:rPr>
              <a:t>Stimuli/</a:t>
            </a:r>
            <a:r>
              <a:rPr lang="de-DE" dirty="0" err="1">
                <a:solidFill>
                  <a:schemeClr val="tx1"/>
                </a:solidFill>
              </a:rPr>
              <a:t>Conditions</a:t>
            </a:r>
            <a:endParaRPr lang="de-DE" dirty="0">
              <a:solidFill>
                <a:schemeClr val="tx1"/>
              </a:solidFill>
            </a:endParaRPr>
          </a:p>
        </p:txBody>
      </p:sp>
      <p:sp>
        <p:nvSpPr>
          <p:cNvPr id="17" name="Rechteck 22">
            <a:extLst>
              <a:ext uri="{FF2B5EF4-FFF2-40B4-BE49-F238E27FC236}">
                <a16:creationId xmlns:a16="http://schemas.microsoft.com/office/drawing/2014/main" id="{69D834C4-A333-4864-8EFE-A91FBAB4019C}"/>
              </a:ext>
            </a:extLst>
          </p:cNvPr>
          <p:cNvSpPr/>
          <p:nvPr/>
        </p:nvSpPr>
        <p:spPr>
          <a:xfrm>
            <a:off x="3155429" y="5261995"/>
            <a:ext cx="2332220" cy="864096"/>
          </a:xfrm>
          <a:prstGeom prst="rect">
            <a:avLst/>
          </a:prstGeom>
          <a:solidFill>
            <a:schemeClr val="accent2">
              <a:alpha val="4392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err="1">
                <a:solidFill>
                  <a:schemeClr val="tx1"/>
                </a:solidFill>
              </a:rPr>
              <a:t>Participants</a:t>
            </a:r>
            <a:endParaRPr lang="LID4096" dirty="0">
              <a:solidFill>
                <a:schemeClr val="tx1"/>
              </a:solidFill>
            </a:endParaRPr>
          </a:p>
        </p:txBody>
      </p:sp>
      <p:cxnSp>
        <p:nvCxnSpPr>
          <p:cNvPr id="18" name="Gerade Verbindung mit Pfeil 24">
            <a:extLst>
              <a:ext uri="{FF2B5EF4-FFF2-40B4-BE49-F238E27FC236}">
                <a16:creationId xmlns:a16="http://schemas.microsoft.com/office/drawing/2014/main" id="{5BB4006D-89F3-4853-A0B2-3018460744F1}"/>
              </a:ext>
            </a:extLst>
          </p:cNvPr>
          <p:cNvCxnSpPr>
            <a:cxnSpLocks/>
          </p:cNvCxnSpPr>
          <p:nvPr/>
        </p:nvCxnSpPr>
        <p:spPr>
          <a:xfrm flipH="1">
            <a:off x="5661685" y="3545945"/>
            <a:ext cx="518080"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Rechteck 25">
            <a:extLst>
              <a:ext uri="{FF2B5EF4-FFF2-40B4-BE49-F238E27FC236}">
                <a16:creationId xmlns:a16="http://schemas.microsoft.com/office/drawing/2014/main" id="{6B798724-DF47-42DE-BF50-BEC8313D2D48}"/>
              </a:ext>
            </a:extLst>
          </p:cNvPr>
          <p:cNvSpPr/>
          <p:nvPr/>
        </p:nvSpPr>
        <p:spPr>
          <a:xfrm>
            <a:off x="6179765" y="2381676"/>
            <a:ext cx="1989872" cy="2201788"/>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err="1">
                <a:solidFill>
                  <a:schemeClr val="tx1"/>
                </a:solidFill>
              </a:rPr>
              <a:t>What</a:t>
            </a:r>
            <a:r>
              <a:rPr lang="de-DE" dirty="0">
                <a:solidFill>
                  <a:schemeClr val="tx1"/>
                </a:solidFill>
              </a:rPr>
              <a:t> </a:t>
            </a:r>
            <a:r>
              <a:rPr lang="de-DE" dirty="0" err="1">
                <a:solidFill>
                  <a:schemeClr val="tx1"/>
                </a:solidFill>
              </a:rPr>
              <a:t>else</a:t>
            </a:r>
            <a:r>
              <a:rPr lang="de-DE" dirty="0">
                <a:solidFill>
                  <a:schemeClr val="tx1"/>
                </a:solidFill>
              </a:rPr>
              <a:t> </a:t>
            </a:r>
            <a:r>
              <a:rPr lang="de-DE" dirty="0" err="1">
                <a:solidFill>
                  <a:schemeClr val="tx1"/>
                </a:solidFill>
              </a:rPr>
              <a:t>can</a:t>
            </a:r>
            <a:r>
              <a:rPr lang="de-DE" dirty="0">
                <a:solidFill>
                  <a:schemeClr val="tx1"/>
                </a:solidFill>
              </a:rPr>
              <a:t> </a:t>
            </a:r>
            <a:r>
              <a:rPr lang="de-DE" dirty="0" err="1">
                <a:solidFill>
                  <a:schemeClr val="tx1"/>
                </a:solidFill>
              </a:rPr>
              <a:t>you</a:t>
            </a:r>
            <a:r>
              <a:rPr lang="de-DE" dirty="0">
                <a:solidFill>
                  <a:schemeClr val="tx1"/>
                </a:solidFill>
              </a:rPr>
              <a:t> report?</a:t>
            </a:r>
          </a:p>
          <a:p>
            <a:pPr marL="285750" indent="-285750">
              <a:buFont typeface="Arial" panose="020B0604020202020204" pitchFamily="34" charset="0"/>
              <a:buChar char="•"/>
            </a:pPr>
            <a:r>
              <a:rPr lang="de-DE" dirty="0" err="1">
                <a:solidFill>
                  <a:schemeClr val="tx1"/>
                </a:solidFill>
              </a:rPr>
              <a:t>Measures</a:t>
            </a:r>
            <a:endParaRPr lang="de-DE" dirty="0">
              <a:solidFill>
                <a:schemeClr val="tx1"/>
              </a:solidFill>
            </a:endParaRPr>
          </a:p>
          <a:p>
            <a:pPr marL="285750" indent="-285750">
              <a:buFont typeface="Arial" panose="020B0604020202020204" pitchFamily="34" charset="0"/>
              <a:buChar char="•"/>
            </a:pPr>
            <a:r>
              <a:rPr lang="de-DE" dirty="0">
                <a:solidFill>
                  <a:schemeClr val="tx1"/>
                </a:solidFill>
              </a:rPr>
              <a:t>Scenarios</a:t>
            </a:r>
          </a:p>
          <a:p>
            <a:pPr marL="285750" indent="-285750">
              <a:buFont typeface="Arial" panose="020B0604020202020204" pitchFamily="34" charset="0"/>
              <a:buChar char="•"/>
            </a:pPr>
            <a:r>
              <a:rPr lang="de-DE" dirty="0" err="1">
                <a:solidFill>
                  <a:schemeClr val="tx1"/>
                </a:solidFill>
              </a:rPr>
              <a:t>Figures</a:t>
            </a:r>
            <a:r>
              <a:rPr lang="de-DE" dirty="0">
                <a:solidFill>
                  <a:schemeClr val="tx1"/>
                </a:solidFill>
              </a:rPr>
              <a:t> </a:t>
            </a:r>
            <a:r>
              <a:rPr lang="de-DE" dirty="0" err="1">
                <a:solidFill>
                  <a:schemeClr val="tx1"/>
                </a:solidFill>
              </a:rPr>
              <a:t>of</a:t>
            </a:r>
            <a:r>
              <a:rPr lang="de-DE" dirty="0">
                <a:solidFill>
                  <a:schemeClr val="tx1"/>
                </a:solidFill>
              </a:rPr>
              <a:t> </a:t>
            </a:r>
            <a:r>
              <a:rPr lang="de-DE" dirty="0" err="1">
                <a:solidFill>
                  <a:schemeClr val="tx1"/>
                </a:solidFill>
              </a:rPr>
              <a:t>the</a:t>
            </a:r>
            <a:r>
              <a:rPr lang="de-DE" dirty="0">
                <a:solidFill>
                  <a:schemeClr val="tx1"/>
                </a:solidFill>
              </a:rPr>
              <a:t> </a:t>
            </a:r>
            <a:r>
              <a:rPr lang="de-DE" dirty="0" err="1">
                <a:solidFill>
                  <a:schemeClr val="tx1"/>
                </a:solidFill>
              </a:rPr>
              <a:t>Apparatus</a:t>
            </a:r>
            <a:r>
              <a:rPr lang="de-DE" dirty="0">
                <a:solidFill>
                  <a:schemeClr val="tx1"/>
                </a:solidFill>
              </a:rPr>
              <a:t>!</a:t>
            </a:r>
          </a:p>
          <a:p>
            <a:pPr marL="285750" indent="-285750">
              <a:buFont typeface="Arial" panose="020B0604020202020204" pitchFamily="34" charset="0"/>
              <a:buChar char="•"/>
            </a:pPr>
            <a:r>
              <a:rPr lang="de-DE" dirty="0">
                <a:solidFill>
                  <a:schemeClr val="tx1"/>
                </a:solidFill>
              </a:rPr>
              <a:t>Data Analysis</a:t>
            </a:r>
          </a:p>
          <a:p>
            <a:pPr marL="285750" indent="-285750">
              <a:buFont typeface="Arial" panose="020B0604020202020204" pitchFamily="34" charset="0"/>
              <a:buChar char="•"/>
            </a:pPr>
            <a:endParaRPr lang="LID4096" dirty="0">
              <a:solidFill>
                <a:schemeClr val="tx1"/>
              </a:solidFill>
            </a:endParaRPr>
          </a:p>
        </p:txBody>
      </p:sp>
    </p:spTree>
    <p:extLst>
      <p:ext uri="{BB962C8B-B14F-4D97-AF65-F5344CB8AC3E}">
        <p14:creationId xmlns:p14="http://schemas.microsoft.com/office/powerpoint/2010/main" val="2288953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3" grpId="0" animBg="1"/>
      <p:bldP spid="14" grpId="0" animBg="1"/>
      <p:bldP spid="15" grpId="0" animBg="1"/>
      <p:bldP spid="16" grpId="0" animBg="1"/>
      <p:bldP spid="17" grpId="0" animBg="1"/>
      <p:bldP spid="19"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D5125C-F1D9-48BF-88A0-B7042123AD2B}"/>
              </a:ext>
            </a:extLst>
          </p:cNvPr>
          <p:cNvSpPr>
            <a:spLocks noGrp="1"/>
          </p:cNvSpPr>
          <p:nvPr>
            <p:ph type="title"/>
          </p:nvPr>
        </p:nvSpPr>
        <p:spPr/>
        <p:txBody>
          <a:bodyPr/>
          <a:lstStyle/>
          <a:p>
            <a:r>
              <a:rPr lang="de-DE" dirty="0"/>
              <a:t>The </a:t>
            </a:r>
            <a:r>
              <a:rPr lang="de-DE" dirty="0" err="1"/>
              <a:t>Results</a:t>
            </a:r>
            <a:endParaRPr lang="de-DE" dirty="0"/>
          </a:p>
        </p:txBody>
      </p:sp>
      <p:sp>
        <p:nvSpPr>
          <p:cNvPr id="3" name="Text Placeholder 2">
            <a:extLst>
              <a:ext uri="{FF2B5EF4-FFF2-40B4-BE49-F238E27FC236}">
                <a16:creationId xmlns:a16="http://schemas.microsoft.com/office/drawing/2014/main" id="{59D60A78-F740-4F38-8FC5-B7718D518274}"/>
              </a:ext>
            </a:extLst>
          </p:cNvPr>
          <p:cNvSpPr>
            <a:spLocks noGrp="1"/>
          </p:cNvSpPr>
          <p:nvPr>
            <p:ph type="body" sz="quarter" idx="13"/>
          </p:nvPr>
        </p:nvSpPr>
        <p:spPr>
          <a:xfrm>
            <a:off x="695324" y="1592264"/>
            <a:ext cx="7956551" cy="4537074"/>
          </a:xfrm>
        </p:spPr>
        <p:txBody>
          <a:bodyPr/>
          <a:lstStyle/>
          <a:p>
            <a:endParaRPr lang="de-DE" dirty="0"/>
          </a:p>
        </p:txBody>
      </p:sp>
      <p:sp>
        <p:nvSpPr>
          <p:cNvPr id="4" name="Text Placeholder 3">
            <a:extLst>
              <a:ext uri="{FF2B5EF4-FFF2-40B4-BE49-F238E27FC236}">
                <a16:creationId xmlns:a16="http://schemas.microsoft.com/office/drawing/2014/main" id="{924D743A-EAC7-4954-8656-537DEFCE3B0B}"/>
              </a:ext>
            </a:extLst>
          </p:cNvPr>
          <p:cNvSpPr>
            <a:spLocks noGrp="1"/>
          </p:cNvSpPr>
          <p:nvPr>
            <p:ph type="body" sz="quarter" idx="15"/>
          </p:nvPr>
        </p:nvSpPr>
        <p:spPr/>
        <p:txBody>
          <a:bodyPr/>
          <a:lstStyle/>
          <a:p>
            <a:endParaRPr lang="de-DE"/>
          </a:p>
        </p:txBody>
      </p:sp>
      <p:sp>
        <p:nvSpPr>
          <p:cNvPr id="5" name="Text Placeholder 4">
            <a:extLst>
              <a:ext uri="{FF2B5EF4-FFF2-40B4-BE49-F238E27FC236}">
                <a16:creationId xmlns:a16="http://schemas.microsoft.com/office/drawing/2014/main" id="{1EE0D64C-1A39-4A52-8465-824C73494A1E}"/>
              </a:ext>
            </a:extLst>
          </p:cNvPr>
          <p:cNvSpPr>
            <a:spLocks noGrp="1"/>
          </p:cNvSpPr>
          <p:nvPr>
            <p:ph type="body" sz="quarter" idx="21"/>
          </p:nvPr>
        </p:nvSpPr>
        <p:spPr/>
        <p:txBody>
          <a:bodyPr/>
          <a:lstStyle/>
          <a:p>
            <a:r>
              <a:rPr lang="de-DE" dirty="0"/>
              <a:t>Writing a Scientific Report</a:t>
            </a:r>
          </a:p>
        </p:txBody>
      </p:sp>
      <p:sp>
        <p:nvSpPr>
          <p:cNvPr id="6" name="Footer Placeholder 5">
            <a:extLst>
              <a:ext uri="{FF2B5EF4-FFF2-40B4-BE49-F238E27FC236}">
                <a16:creationId xmlns:a16="http://schemas.microsoft.com/office/drawing/2014/main" id="{6D709D31-11EF-425D-A8BE-62D01A7DAAA4}"/>
              </a:ext>
            </a:extLst>
          </p:cNvPr>
          <p:cNvSpPr>
            <a:spLocks noGrp="1"/>
          </p:cNvSpPr>
          <p:nvPr>
            <p:ph type="ftr" sz="quarter" idx="23"/>
          </p:nvPr>
        </p:nvSpPr>
        <p:spPr/>
        <p:txBody>
          <a:bodyPr/>
          <a:lstStyle/>
          <a:p>
            <a:r>
              <a:rPr lang="de-DE"/>
              <a:t>Valentin Schwind</a:t>
            </a:r>
            <a:endParaRPr lang="de-DE" dirty="0"/>
          </a:p>
        </p:txBody>
      </p:sp>
      <p:sp>
        <p:nvSpPr>
          <p:cNvPr id="7" name="Slide Number Placeholder 6">
            <a:extLst>
              <a:ext uri="{FF2B5EF4-FFF2-40B4-BE49-F238E27FC236}">
                <a16:creationId xmlns:a16="http://schemas.microsoft.com/office/drawing/2014/main" id="{F832FF88-8FF1-469C-B9F0-6F20D47E88AE}"/>
              </a:ext>
            </a:extLst>
          </p:cNvPr>
          <p:cNvSpPr>
            <a:spLocks noGrp="1"/>
          </p:cNvSpPr>
          <p:nvPr>
            <p:ph type="sldNum" sz="quarter" idx="24"/>
          </p:nvPr>
        </p:nvSpPr>
        <p:spPr/>
        <p:txBody>
          <a:bodyPr/>
          <a:lstStyle/>
          <a:p>
            <a:fld id="{C564DEAC-083F-4EA1-9D67-84BB3A537A3E}" type="slidenum">
              <a:rPr lang="de-DE" smtClean="0"/>
              <a:pPr/>
              <a:t>35</a:t>
            </a:fld>
            <a:endParaRPr lang="de-DE" dirty="0"/>
          </a:p>
        </p:txBody>
      </p:sp>
      <p:pic>
        <p:nvPicPr>
          <p:cNvPr id="8" name="Grafik 5">
            <a:extLst>
              <a:ext uri="{FF2B5EF4-FFF2-40B4-BE49-F238E27FC236}">
                <a16:creationId xmlns:a16="http://schemas.microsoft.com/office/drawing/2014/main" id="{55E30E14-D3D6-40A7-A2EB-EE3FC0B9DC6F}"/>
              </a:ext>
            </a:extLst>
          </p:cNvPr>
          <p:cNvPicPr>
            <a:picLocks noChangeAspect="1"/>
          </p:cNvPicPr>
          <p:nvPr/>
        </p:nvPicPr>
        <p:blipFill>
          <a:blip r:embed="rId2"/>
          <a:stretch>
            <a:fillRect/>
          </a:stretch>
        </p:blipFill>
        <p:spPr>
          <a:xfrm>
            <a:off x="712573" y="1611189"/>
            <a:ext cx="2291457" cy="2618807"/>
          </a:xfrm>
          <a:prstGeom prst="rect">
            <a:avLst/>
          </a:prstGeom>
        </p:spPr>
      </p:pic>
      <p:pic>
        <p:nvPicPr>
          <p:cNvPr id="9" name="Grafik 7">
            <a:extLst>
              <a:ext uri="{FF2B5EF4-FFF2-40B4-BE49-F238E27FC236}">
                <a16:creationId xmlns:a16="http://schemas.microsoft.com/office/drawing/2014/main" id="{03E6A4DA-D8AF-4BD1-AB45-B2E9C15B32CD}"/>
              </a:ext>
            </a:extLst>
          </p:cNvPr>
          <p:cNvPicPr>
            <a:picLocks noChangeAspect="1"/>
          </p:cNvPicPr>
          <p:nvPr/>
        </p:nvPicPr>
        <p:blipFill rotWithShape="1">
          <a:blip r:embed="rId3"/>
          <a:srcRect t="29183"/>
          <a:stretch/>
        </p:blipFill>
        <p:spPr>
          <a:xfrm>
            <a:off x="3088837" y="1687837"/>
            <a:ext cx="2491443" cy="4193704"/>
          </a:xfrm>
          <a:prstGeom prst="rect">
            <a:avLst/>
          </a:prstGeom>
        </p:spPr>
      </p:pic>
      <p:pic>
        <p:nvPicPr>
          <p:cNvPr id="10" name="Grafik 8">
            <a:extLst>
              <a:ext uri="{FF2B5EF4-FFF2-40B4-BE49-F238E27FC236}">
                <a16:creationId xmlns:a16="http://schemas.microsoft.com/office/drawing/2014/main" id="{6216DF4D-DAC2-4D73-A7D7-B854D6562A60}"/>
              </a:ext>
            </a:extLst>
          </p:cNvPr>
          <p:cNvPicPr>
            <a:picLocks noChangeAspect="1"/>
          </p:cNvPicPr>
          <p:nvPr/>
        </p:nvPicPr>
        <p:blipFill rotWithShape="1">
          <a:blip r:embed="rId3"/>
          <a:srcRect b="74465"/>
          <a:stretch/>
        </p:blipFill>
        <p:spPr>
          <a:xfrm>
            <a:off x="5571753" y="1592263"/>
            <a:ext cx="2464555" cy="1495848"/>
          </a:xfrm>
          <a:prstGeom prst="rect">
            <a:avLst/>
          </a:prstGeom>
        </p:spPr>
      </p:pic>
      <p:sp>
        <p:nvSpPr>
          <p:cNvPr id="11" name="Rechteck 9">
            <a:extLst>
              <a:ext uri="{FF2B5EF4-FFF2-40B4-BE49-F238E27FC236}">
                <a16:creationId xmlns:a16="http://schemas.microsoft.com/office/drawing/2014/main" id="{4AF31A22-E9A9-4868-8D5D-1B121BDC61A5}"/>
              </a:ext>
            </a:extLst>
          </p:cNvPr>
          <p:cNvSpPr/>
          <p:nvPr/>
        </p:nvSpPr>
        <p:spPr>
          <a:xfrm>
            <a:off x="695325" y="1592263"/>
            <a:ext cx="2308705" cy="2618806"/>
          </a:xfrm>
          <a:prstGeom prst="rect">
            <a:avLst/>
          </a:prstGeom>
          <a:solidFill>
            <a:schemeClr val="accent6">
              <a:alpha val="4392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err="1">
                <a:solidFill>
                  <a:schemeClr val="tx1"/>
                </a:solidFill>
              </a:rPr>
              <a:t>Inferential</a:t>
            </a:r>
            <a:r>
              <a:rPr lang="de-DE" dirty="0">
                <a:solidFill>
                  <a:schemeClr val="tx1"/>
                </a:solidFill>
              </a:rPr>
              <a:t> </a:t>
            </a:r>
            <a:r>
              <a:rPr lang="de-DE" dirty="0" err="1">
                <a:solidFill>
                  <a:schemeClr val="tx1"/>
                </a:solidFill>
              </a:rPr>
              <a:t>Statistics</a:t>
            </a:r>
            <a:endParaRPr lang="LID4096" dirty="0">
              <a:solidFill>
                <a:schemeClr val="tx1"/>
              </a:solidFill>
            </a:endParaRPr>
          </a:p>
        </p:txBody>
      </p:sp>
      <p:sp>
        <p:nvSpPr>
          <p:cNvPr id="12" name="Rechteck 10">
            <a:extLst>
              <a:ext uri="{FF2B5EF4-FFF2-40B4-BE49-F238E27FC236}">
                <a16:creationId xmlns:a16="http://schemas.microsoft.com/office/drawing/2014/main" id="{E73B22B8-4EA8-48CF-873A-6B1A288BED03}"/>
              </a:ext>
            </a:extLst>
          </p:cNvPr>
          <p:cNvSpPr/>
          <p:nvPr/>
        </p:nvSpPr>
        <p:spPr>
          <a:xfrm>
            <a:off x="3106101" y="1592263"/>
            <a:ext cx="2308705" cy="544860"/>
          </a:xfrm>
          <a:prstGeom prst="rect">
            <a:avLst/>
          </a:prstGeom>
          <a:solidFill>
            <a:schemeClr val="accent6">
              <a:alpha val="4392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err="1">
                <a:solidFill>
                  <a:schemeClr val="tx1"/>
                </a:solidFill>
              </a:rPr>
              <a:t>Inferential</a:t>
            </a:r>
            <a:r>
              <a:rPr lang="de-DE" dirty="0">
                <a:solidFill>
                  <a:schemeClr val="tx1"/>
                </a:solidFill>
              </a:rPr>
              <a:t> </a:t>
            </a:r>
            <a:r>
              <a:rPr lang="de-DE" dirty="0" err="1">
                <a:solidFill>
                  <a:schemeClr val="tx1"/>
                </a:solidFill>
              </a:rPr>
              <a:t>Statistics</a:t>
            </a:r>
            <a:endParaRPr lang="LID4096" dirty="0">
              <a:solidFill>
                <a:schemeClr val="tx1"/>
              </a:solidFill>
            </a:endParaRPr>
          </a:p>
        </p:txBody>
      </p:sp>
      <p:sp>
        <p:nvSpPr>
          <p:cNvPr id="13" name="Rechteck 11">
            <a:extLst>
              <a:ext uri="{FF2B5EF4-FFF2-40B4-BE49-F238E27FC236}">
                <a16:creationId xmlns:a16="http://schemas.microsoft.com/office/drawing/2014/main" id="{6F628E51-3727-4B54-9DD8-4B237EF0FE06}"/>
              </a:ext>
            </a:extLst>
          </p:cNvPr>
          <p:cNvSpPr/>
          <p:nvPr/>
        </p:nvSpPr>
        <p:spPr>
          <a:xfrm>
            <a:off x="1747460" y="5802477"/>
            <a:ext cx="6722353" cy="369332"/>
          </a:xfrm>
          <a:prstGeom prst="rect">
            <a:avLst/>
          </a:prstGeom>
          <a:ln>
            <a:solidFill>
              <a:schemeClr val="tx1"/>
            </a:solidFill>
          </a:ln>
        </p:spPr>
        <p:txBody>
          <a:bodyPr wrap="none">
            <a:spAutoFit/>
          </a:bodyPr>
          <a:lstStyle/>
          <a:p>
            <a:r>
              <a:rPr lang="de-DE" dirty="0" err="1"/>
              <a:t>Statistics</a:t>
            </a:r>
            <a:r>
              <a:rPr lang="de-DE" dirty="0"/>
              <a:t> Help </a:t>
            </a:r>
            <a:r>
              <a:rPr lang="de-DE" dirty="0" err="1"/>
              <a:t>for</a:t>
            </a:r>
            <a:r>
              <a:rPr lang="de-DE" dirty="0"/>
              <a:t> </a:t>
            </a:r>
            <a:r>
              <a:rPr lang="de-DE" dirty="0" err="1"/>
              <a:t>Students</a:t>
            </a:r>
            <a:r>
              <a:rPr lang="de-DE" dirty="0"/>
              <a:t>!!!: </a:t>
            </a:r>
            <a:r>
              <a:rPr lang="de-DE" dirty="0">
                <a:hlinkClick r:id="rId4"/>
              </a:rPr>
              <a:t>http://statistics-help-for-students.com/</a:t>
            </a:r>
            <a:endParaRPr lang="LID4096" dirty="0"/>
          </a:p>
        </p:txBody>
      </p:sp>
      <p:cxnSp>
        <p:nvCxnSpPr>
          <p:cNvPr id="14" name="Gerade Verbindung mit Pfeil 13">
            <a:extLst>
              <a:ext uri="{FF2B5EF4-FFF2-40B4-BE49-F238E27FC236}">
                <a16:creationId xmlns:a16="http://schemas.microsoft.com/office/drawing/2014/main" id="{AC42F2AA-5F81-4659-871D-0C5FDC87E4E6}"/>
              </a:ext>
            </a:extLst>
          </p:cNvPr>
          <p:cNvCxnSpPr>
            <a:cxnSpLocks/>
          </p:cNvCxnSpPr>
          <p:nvPr/>
        </p:nvCxnSpPr>
        <p:spPr>
          <a:xfrm flipH="1" flipV="1">
            <a:off x="2058590" y="4229997"/>
            <a:ext cx="470601" cy="1476907"/>
          </a:xfrm>
          <a:prstGeom prst="straightConnector1">
            <a:avLst/>
          </a:prstGeom>
          <a:ln w="76200">
            <a:solidFill>
              <a:schemeClr val="tx1"/>
            </a:solidFill>
            <a:tailEnd type="triangle"/>
          </a:ln>
        </p:spPr>
        <p:style>
          <a:lnRef idx="1">
            <a:schemeClr val="accent6"/>
          </a:lnRef>
          <a:fillRef idx="0">
            <a:schemeClr val="accent6"/>
          </a:fillRef>
          <a:effectRef idx="0">
            <a:schemeClr val="accent6"/>
          </a:effectRef>
          <a:fontRef idx="minor">
            <a:schemeClr val="tx1"/>
          </a:fontRef>
        </p:style>
      </p:cxnSp>
      <p:sp>
        <p:nvSpPr>
          <p:cNvPr id="15" name="Rechteck 15">
            <a:extLst>
              <a:ext uri="{FF2B5EF4-FFF2-40B4-BE49-F238E27FC236}">
                <a16:creationId xmlns:a16="http://schemas.microsoft.com/office/drawing/2014/main" id="{327C214D-AE0D-4A6D-81E9-DB09520F25F3}"/>
              </a:ext>
            </a:extLst>
          </p:cNvPr>
          <p:cNvSpPr/>
          <p:nvPr/>
        </p:nvSpPr>
        <p:spPr>
          <a:xfrm>
            <a:off x="3100545" y="2210865"/>
            <a:ext cx="2308705" cy="3576787"/>
          </a:xfrm>
          <a:prstGeom prst="rect">
            <a:avLst/>
          </a:prstGeom>
          <a:solidFill>
            <a:schemeClr val="accent1">
              <a:alpha val="4392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solidFill>
                  <a:schemeClr val="tx1"/>
                </a:solidFill>
              </a:rPr>
              <a:t>A </a:t>
            </a:r>
            <a:r>
              <a:rPr lang="de-DE" dirty="0" err="1">
                <a:solidFill>
                  <a:schemeClr val="tx1"/>
                </a:solidFill>
              </a:rPr>
              <a:t>special</a:t>
            </a:r>
            <a:r>
              <a:rPr lang="de-DE" dirty="0">
                <a:solidFill>
                  <a:schemeClr val="tx1"/>
                </a:solidFill>
              </a:rPr>
              <a:t> </a:t>
            </a:r>
            <a:r>
              <a:rPr lang="de-DE" dirty="0" err="1">
                <a:solidFill>
                  <a:schemeClr val="tx1"/>
                </a:solidFill>
              </a:rPr>
              <a:t>view</a:t>
            </a:r>
            <a:r>
              <a:rPr lang="de-DE" dirty="0">
                <a:solidFill>
                  <a:schemeClr val="tx1"/>
                </a:solidFill>
              </a:rPr>
              <a:t> on </a:t>
            </a:r>
            <a:r>
              <a:rPr lang="de-DE" dirty="0" err="1">
                <a:solidFill>
                  <a:schemeClr val="tx1"/>
                </a:solidFill>
              </a:rPr>
              <a:t>the</a:t>
            </a:r>
            <a:r>
              <a:rPr lang="de-DE" dirty="0">
                <a:solidFill>
                  <a:schemeClr val="tx1"/>
                </a:solidFill>
              </a:rPr>
              <a:t> </a:t>
            </a:r>
            <a:r>
              <a:rPr lang="de-DE" dirty="0" err="1">
                <a:solidFill>
                  <a:schemeClr val="tx1"/>
                </a:solidFill>
              </a:rPr>
              <a:t>results</a:t>
            </a:r>
            <a:endParaRPr lang="LID4096" dirty="0">
              <a:solidFill>
                <a:schemeClr val="tx1"/>
              </a:solidFill>
            </a:endParaRPr>
          </a:p>
        </p:txBody>
      </p:sp>
      <p:sp>
        <p:nvSpPr>
          <p:cNvPr id="16" name="Rechteck 16">
            <a:extLst>
              <a:ext uri="{FF2B5EF4-FFF2-40B4-BE49-F238E27FC236}">
                <a16:creationId xmlns:a16="http://schemas.microsoft.com/office/drawing/2014/main" id="{E9D432CE-D9BB-4ABF-89AB-1146ECCDB106}"/>
              </a:ext>
            </a:extLst>
          </p:cNvPr>
          <p:cNvSpPr/>
          <p:nvPr/>
        </p:nvSpPr>
        <p:spPr>
          <a:xfrm>
            <a:off x="5580280" y="1592264"/>
            <a:ext cx="2456028" cy="1495848"/>
          </a:xfrm>
          <a:prstGeom prst="rect">
            <a:avLst/>
          </a:prstGeom>
          <a:solidFill>
            <a:srgbClr val="7030A0">
              <a:alpha val="4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err="1">
                <a:solidFill>
                  <a:schemeClr val="tx1"/>
                </a:solidFill>
              </a:rPr>
              <a:t>Results</a:t>
            </a:r>
            <a:r>
              <a:rPr lang="de-DE" dirty="0">
                <a:solidFill>
                  <a:schemeClr val="tx1"/>
                </a:solidFill>
              </a:rPr>
              <a:t> </a:t>
            </a:r>
            <a:r>
              <a:rPr lang="de-DE" dirty="0" err="1">
                <a:solidFill>
                  <a:schemeClr val="tx1"/>
                </a:solidFill>
              </a:rPr>
              <a:t>are</a:t>
            </a:r>
            <a:r>
              <a:rPr lang="de-DE" dirty="0">
                <a:solidFill>
                  <a:schemeClr val="tx1"/>
                </a:solidFill>
              </a:rPr>
              <a:t> </a:t>
            </a:r>
            <a:r>
              <a:rPr lang="de-DE" dirty="0" err="1">
                <a:solidFill>
                  <a:schemeClr val="tx1"/>
                </a:solidFill>
              </a:rPr>
              <a:t>often</a:t>
            </a:r>
            <a:r>
              <a:rPr lang="de-DE" dirty="0">
                <a:solidFill>
                  <a:schemeClr val="tx1"/>
                </a:solidFill>
              </a:rPr>
              <a:t> </a:t>
            </a:r>
            <a:r>
              <a:rPr lang="de-DE" dirty="0" err="1">
                <a:solidFill>
                  <a:schemeClr val="tx1"/>
                </a:solidFill>
              </a:rPr>
              <a:t>presented</a:t>
            </a:r>
            <a:r>
              <a:rPr lang="de-DE" dirty="0">
                <a:solidFill>
                  <a:schemeClr val="tx1"/>
                </a:solidFill>
              </a:rPr>
              <a:t> </a:t>
            </a:r>
            <a:r>
              <a:rPr lang="de-DE" dirty="0" err="1">
                <a:solidFill>
                  <a:schemeClr val="tx1"/>
                </a:solidFill>
              </a:rPr>
              <a:t>using</a:t>
            </a:r>
            <a:r>
              <a:rPr lang="de-DE" dirty="0">
                <a:solidFill>
                  <a:schemeClr val="tx1"/>
                </a:solidFill>
              </a:rPr>
              <a:t> </a:t>
            </a:r>
            <a:r>
              <a:rPr lang="de-DE" dirty="0" err="1">
                <a:solidFill>
                  <a:schemeClr val="tx1"/>
                </a:solidFill>
              </a:rPr>
              <a:t>tables</a:t>
            </a:r>
            <a:r>
              <a:rPr lang="de-DE" dirty="0">
                <a:solidFill>
                  <a:schemeClr val="tx1"/>
                </a:solidFill>
              </a:rPr>
              <a:t>!</a:t>
            </a:r>
            <a:endParaRPr lang="LID4096" dirty="0">
              <a:solidFill>
                <a:schemeClr val="tx1"/>
              </a:solidFill>
            </a:endParaRPr>
          </a:p>
        </p:txBody>
      </p:sp>
    </p:spTree>
    <p:extLst>
      <p:ext uri="{BB962C8B-B14F-4D97-AF65-F5344CB8AC3E}">
        <p14:creationId xmlns:p14="http://schemas.microsoft.com/office/powerpoint/2010/main" val="4249825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5" grpId="0" animBg="1"/>
      <p:bldP spid="16"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7BE3E-DDF1-41BB-B453-409488B48E4B}"/>
              </a:ext>
            </a:extLst>
          </p:cNvPr>
          <p:cNvSpPr>
            <a:spLocks noGrp="1"/>
          </p:cNvSpPr>
          <p:nvPr>
            <p:ph type="title"/>
          </p:nvPr>
        </p:nvSpPr>
        <p:spPr/>
        <p:txBody>
          <a:bodyPr/>
          <a:lstStyle/>
          <a:p>
            <a:r>
              <a:rPr lang="de-DE" dirty="0"/>
              <a:t>The </a:t>
            </a:r>
            <a:r>
              <a:rPr lang="de-DE" dirty="0" err="1"/>
              <a:t>Results</a:t>
            </a:r>
            <a:endParaRPr lang="de-DE" dirty="0"/>
          </a:p>
        </p:txBody>
      </p:sp>
      <p:sp>
        <p:nvSpPr>
          <p:cNvPr id="3" name="Text Placeholder 2">
            <a:extLst>
              <a:ext uri="{FF2B5EF4-FFF2-40B4-BE49-F238E27FC236}">
                <a16:creationId xmlns:a16="http://schemas.microsoft.com/office/drawing/2014/main" id="{0E733E16-3C66-4103-B04E-51C188E5401B}"/>
              </a:ext>
            </a:extLst>
          </p:cNvPr>
          <p:cNvSpPr>
            <a:spLocks noGrp="1"/>
          </p:cNvSpPr>
          <p:nvPr>
            <p:ph type="body" sz="quarter" idx="13"/>
          </p:nvPr>
        </p:nvSpPr>
        <p:spPr/>
        <p:txBody>
          <a:bodyPr/>
          <a:lstStyle/>
          <a:p>
            <a:r>
              <a:rPr lang="de-DE" dirty="0" err="1"/>
              <a:t>Objective</a:t>
            </a:r>
            <a:r>
              <a:rPr lang="de-DE" dirty="0"/>
              <a:t> </a:t>
            </a:r>
            <a:r>
              <a:rPr lang="de-DE" dirty="0" err="1"/>
              <a:t>findings</a:t>
            </a:r>
            <a:r>
              <a:rPr lang="de-DE" dirty="0"/>
              <a:t> </a:t>
            </a:r>
            <a:r>
              <a:rPr lang="de-DE" dirty="0" err="1"/>
              <a:t>of</a:t>
            </a:r>
            <a:r>
              <a:rPr lang="de-DE" dirty="0"/>
              <a:t> </a:t>
            </a:r>
            <a:r>
              <a:rPr lang="de-DE" dirty="0" err="1"/>
              <a:t>your</a:t>
            </a:r>
            <a:r>
              <a:rPr lang="de-DE" dirty="0"/>
              <a:t> </a:t>
            </a:r>
            <a:r>
              <a:rPr lang="de-DE" dirty="0" err="1"/>
              <a:t>research</a:t>
            </a:r>
            <a:r>
              <a:rPr lang="de-DE" dirty="0"/>
              <a:t> (not </a:t>
            </a:r>
            <a:r>
              <a:rPr lang="de-DE" dirty="0" err="1"/>
              <a:t>the</a:t>
            </a:r>
            <a:r>
              <a:rPr lang="de-DE" dirty="0"/>
              <a:t> </a:t>
            </a:r>
            <a:r>
              <a:rPr lang="de-DE" dirty="0" err="1"/>
              <a:t>interpretation</a:t>
            </a:r>
            <a:r>
              <a:rPr lang="de-DE" dirty="0"/>
              <a:t>!)</a:t>
            </a:r>
          </a:p>
          <a:p>
            <a:r>
              <a:rPr lang="de-DE" dirty="0"/>
              <a:t>Patterns </a:t>
            </a:r>
            <a:r>
              <a:rPr lang="de-DE" dirty="0" err="1"/>
              <a:t>from</a:t>
            </a:r>
            <a:r>
              <a:rPr lang="de-DE" dirty="0"/>
              <a:t> </a:t>
            </a:r>
            <a:r>
              <a:rPr lang="de-DE" dirty="0" err="1"/>
              <a:t>your</a:t>
            </a:r>
            <a:r>
              <a:rPr lang="de-DE" dirty="0"/>
              <a:t> Method (e.g. </a:t>
            </a:r>
            <a:r>
              <a:rPr lang="de-DE" dirty="0" err="1"/>
              <a:t>measures</a:t>
            </a:r>
            <a:r>
              <a:rPr lang="de-DE" dirty="0"/>
              <a:t>) must </a:t>
            </a:r>
            <a:r>
              <a:rPr lang="de-DE" dirty="0" err="1"/>
              <a:t>be</a:t>
            </a:r>
            <a:r>
              <a:rPr lang="de-DE" dirty="0"/>
              <a:t> </a:t>
            </a:r>
            <a:r>
              <a:rPr lang="de-DE" dirty="0" err="1"/>
              <a:t>found</a:t>
            </a:r>
            <a:endParaRPr lang="de-DE" dirty="0"/>
          </a:p>
          <a:p>
            <a:r>
              <a:rPr lang="de-DE" dirty="0"/>
              <a:t>Structured </a:t>
            </a:r>
            <a:r>
              <a:rPr lang="de-DE" dirty="0" err="1"/>
              <a:t>by</a:t>
            </a:r>
            <a:endParaRPr lang="de-DE" dirty="0"/>
          </a:p>
          <a:p>
            <a:pPr lvl="1"/>
            <a:r>
              <a:rPr lang="de-DE" dirty="0"/>
              <a:t>Quantitative and Qualitative </a:t>
            </a:r>
            <a:r>
              <a:rPr lang="de-DE" dirty="0" err="1"/>
              <a:t>Findings</a:t>
            </a:r>
            <a:endParaRPr lang="de-DE" dirty="0"/>
          </a:p>
          <a:p>
            <a:pPr lvl="1"/>
            <a:r>
              <a:rPr lang="de-DE" dirty="0" err="1"/>
              <a:t>Objective</a:t>
            </a:r>
            <a:r>
              <a:rPr lang="de-DE" dirty="0"/>
              <a:t> and </a:t>
            </a:r>
            <a:r>
              <a:rPr lang="de-DE" dirty="0" err="1"/>
              <a:t>Subjective</a:t>
            </a:r>
            <a:r>
              <a:rPr lang="de-DE" dirty="0"/>
              <a:t> </a:t>
            </a:r>
            <a:r>
              <a:rPr lang="de-DE" dirty="0" err="1"/>
              <a:t>Measures</a:t>
            </a:r>
            <a:endParaRPr lang="de-DE" dirty="0"/>
          </a:p>
          <a:p>
            <a:pPr lvl="1"/>
            <a:r>
              <a:rPr lang="de-DE" dirty="0" err="1"/>
              <a:t>Concepts</a:t>
            </a:r>
            <a:endParaRPr lang="de-DE" dirty="0"/>
          </a:p>
          <a:p>
            <a:pPr lvl="1"/>
            <a:r>
              <a:rPr lang="de-DE" dirty="0"/>
              <a:t>Research Questions, </a:t>
            </a:r>
            <a:r>
              <a:rPr lang="de-DE" dirty="0" err="1"/>
              <a:t>Hypotheses</a:t>
            </a:r>
            <a:endParaRPr lang="de-DE" dirty="0"/>
          </a:p>
          <a:p>
            <a:endParaRPr lang="de-DE" dirty="0"/>
          </a:p>
        </p:txBody>
      </p:sp>
      <p:sp>
        <p:nvSpPr>
          <p:cNvPr id="4" name="Text Placeholder 3">
            <a:extLst>
              <a:ext uri="{FF2B5EF4-FFF2-40B4-BE49-F238E27FC236}">
                <a16:creationId xmlns:a16="http://schemas.microsoft.com/office/drawing/2014/main" id="{311DE392-3DC0-4CEB-8289-A589F5D3753A}"/>
              </a:ext>
            </a:extLst>
          </p:cNvPr>
          <p:cNvSpPr>
            <a:spLocks noGrp="1"/>
          </p:cNvSpPr>
          <p:nvPr>
            <p:ph type="body" sz="quarter" idx="15"/>
          </p:nvPr>
        </p:nvSpPr>
        <p:spPr/>
        <p:txBody>
          <a:bodyPr/>
          <a:lstStyle/>
          <a:p>
            <a:endParaRPr lang="de-DE"/>
          </a:p>
        </p:txBody>
      </p:sp>
      <p:sp>
        <p:nvSpPr>
          <p:cNvPr id="5" name="Text Placeholder 4">
            <a:extLst>
              <a:ext uri="{FF2B5EF4-FFF2-40B4-BE49-F238E27FC236}">
                <a16:creationId xmlns:a16="http://schemas.microsoft.com/office/drawing/2014/main" id="{F32D5B5A-3330-44EC-9739-07B5363DD94A}"/>
              </a:ext>
            </a:extLst>
          </p:cNvPr>
          <p:cNvSpPr>
            <a:spLocks noGrp="1"/>
          </p:cNvSpPr>
          <p:nvPr>
            <p:ph type="body" sz="quarter" idx="21"/>
          </p:nvPr>
        </p:nvSpPr>
        <p:spPr/>
        <p:txBody>
          <a:bodyPr/>
          <a:lstStyle/>
          <a:p>
            <a:r>
              <a:rPr lang="de-DE" dirty="0"/>
              <a:t>Writing a Scientific Report</a:t>
            </a:r>
          </a:p>
        </p:txBody>
      </p:sp>
      <p:sp>
        <p:nvSpPr>
          <p:cNvPr id="6" name="Footer Placeholder 5">
            <a:extLst>
              <a:ext uri="{FF2B5EF4-FFF2-40B4-BE49-F238E27FC236}">
                <a16:creationId xmlns:a16="http://schemas.microsoft.com/office/drawing/2014/main" id="{C27F19A2-F539-4A3E-9C40-D5E135184225}"/>
              </a:ext>
            </a:extLst>
          </p:cNvPr>
          <p:cNvSpPr>
            <a:spLocks noGrp="1"/>
          </p:cNvSpPr>
          <p:nvPr>
            <p:ph type="ftr" sz="quarter" idx="23"/>
          </p:nvPr>
        </p:nvSpPr>
        <p:spPr/>
        <p:txBody>
          <a:bodyPr/>
          <a:lstStyle/>
          <a:p>
            <a:r>
              <a:rPr lang="de-DE"/>
              <a:t>Valentin Schwind</a:t>
            </a:r>
            <a:endParaRPr lang="de-DE" dirty="0"/>
          </a:p>
        </p:txBody>
      </p:sp>
      <p:sp>
        <p:nvSpPr>
          <p:cNvPr id="7" name="Slide Number Placeholder 6">
            <a:extLst>
              <a:ext uri="{FF2B5EF4-FFF2-40B4-BE49-F238E27FC236}">
                <a16:creationId xmlns:a16="http://schemas.microsoft.com/office/drawing/2014/main" id="{AB77239A-41ED-492B-971C-607CAA24B007}"/>
              </a:ext>
            </a:extLst>
          </p:cNvPr>
          <p:cNvSpPr>
            <a:spLocks noGrp="1"/>
          </p:cNvSpPr>
          <p:nvPr>
            <p:ph type="sldNum" sz="quarter" idx="24"/>
          </p:nvPr>
        </p:nvSpPr>
        <p:spPr/>
        <p:txBody>
          <a:bodyPr/>
          <a:lstStyle/>
          <a:p>
            <a:fld id="{C564DEAC-083F-4EA1-9D67-84BB3A537A3E}" type="slidenum">
              <a:rPr lang="de-DE" smtClean="0"/>
              <a:pPr/>
              <a:t>36</a:t>
            </a:fld>
            <a:endParaRPr lang="de-DE" dirty="0"/>
          </a:p>
        </p:txBody>
      </p:sp>
    </p:spTree>
    <p:extLst>
      <p:ext uri="{BB962C8B-B14F-4D97-AF65-F5344CB8AC3E}">
        <p14:creationId xmlns:p14="http://schemas.microsoft.com/office/powerpoint/2010/main" val="57088293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9D1994-1C67-427D-8596-D8016CD80677}"/>
              </a:ext>
            </a:extLst>
          </p:cNvPr>
          <p:cNvSpPr>
            <a:spLocks noGrp="1"/>
          </p:cNvSpPr>
          <p:nvPr>
            <p:ph type="title"/>
          </p:nvPr>
        </p:nvSpPr>
        <p:spPr/>
        <p:txBody>
          <a:bodyPr/>
          <a:lstStyle/>
          <a:p>
            <a:r>
              <a:rPr lang="de-DE" dirty="0"/>
              <a:t>Reporting Quantitative </a:t>
            </a:r>
            <a:r>
              <a:rPr lang="de-DE" dirty="0" err="1"/>
              <a:t>Statistics</a:t>
            </a:r>
            <a:endParaRPr lang="de-DE" dirty="0"/>
          </a:p>
        </p:txBody>
      </p:sp>
      <p:sp>
        <p:nvSpPr>
          <p:cNvPr id="4" name="Text Placeholder 3">
            <a:extLst>
              <a:ext uri="{FF2B5EF4-FFF2-40B4-BE49-F238E27FC236}">
                <a16:creationId xmlns:a16="http://schemas.microsoft.com/office/drawing/2014/main" id="{8B63054F-2857-4F3A-87E6-792B970E38AB}"/>
              </a:ext>
            </a:extLst>
          </p:cNvPr>
          <p:cNvSpPr>
            <a:spLocks noGrp="1"/>
          </p:cNvSpPr>
          <p:nvPr>
            <p:ph type="body" sz="quarter" idx="15"/>
          </p:nvPr>
        </p:nvSpPr>
        <p:spPr/>
        <p:txBody>
          <a:bodyPr/>
          <a:lstStyle/>
          <a:p>
            <a:endParaRPr lang="de-DE" dirty="0"/>
          </a:p>
        </p:txBody>
      </p:sp>
      <p:sp>
        <p:nvSpPr>
          <p:cNvPr id="5" name="Text Placeholder 4">
            <a:extLst>
              <a:ext uri="{FF2B5EF4-FFF2-40B4-BE49-F238E27FC236}">
                <a16:creationId xmlns:a16="http://schemas.microsoft.com/office/drawing/2014/main" id="{EDD1EAFE-8CAE-4D30-AB97-34FB2F97E2F4}"/>
              </a:ext>
            </a:extLst>
          </p:cNvPr>
          <p:cNvSpPr>
            <a:spLocks noGrp="1"/>
          </p:cNvSpPr>
          <p:nvPr>
            <p:ph type="body" sz="quarter" idx="21"/>
          </p:nvPr>
        </p:nvSpPr>
        <p:spPr/>
        <p:txBody>
          <a:bodyPr/>
          <a:lstStyle/>
          <a:p>
            <a:r>
              <a:rPr lang="de-DE" dirty="0"/>
              <a:t>Writing a Scientific Report</a:t>
            </a:r>
          </a:p>
        </p:txBody>
      </p:sp>
      <p:sp>
        <p:nvSpPr>
          <p:cNvPr id="6" name="Footer Placeholder 5">
            <a:extLst>
              <a:ext uri="{FF2B5EF4-FFF2-40B4-BE49-F238E27FC236}">
                <a16:creationId xmlns:a16="http://schemas.microsoft.com/office/drawing/2014/main" id="{379E31A7-94E5-47F1-ADB5-21EE1E9BA613}"/>
              </a:ext>
            </a:extLst>
          </p:cNvPr>
          <p:cNvSpPr>
            <a:spLocks noGrp="1"/>
          </p:cNvSpPr>
          <p:nvPr>
            <p:ph type="ftr" sz="quarter" idx="23"/>
          </p:nvPr>
        </p:nvSpPr>
        <p:spPr/>
        <p:txBody>
          <a:bodyPr/>
          <a:lstStyle/>
          <a:p>
            <a:r>
              <a:rPr lang="de-DE"/>
              <a:t>Valentin Schwind</a:t>
            </a:r>
            <a:endParaRPr lang="de-DE" dirty="0"/>
          </a:p>
        </p:txBody>
      </p:sp>
      <p:sp>
        <p:nvSpPr>
          <p:cNvPr id="7" name="Slide Number Placeholder 6">
            <a:extLst>
              <a:ext uri="{FF2B5EF4-FFF2-40B4-BE49-F238E27FC236}">
                <a16:creationId xmlns:a16="http://schemas.microsoft.com/office/drawing/2014/main" id="{6A8F1278-F2AE-44E0-B913-BE0B73F61EB1}"/>
              </a:ext>
            </a:extLst>
          </p:cNvPr>
          <p:cNvSpPr>
            <a:spLocks noGrp="1"/>
          </p:cNvSpPr>
          <p:nvPr>
            <p:ph type="sldNum" sz="quarter" idx="24"/>
          </p:nvPr>
        </p:nvSpPr>
        <p:spPr/>
        <p:txBody>
          <a:bodyPr/>
          <a:lstStyle/>
          <a:p>
            <a:fld id="{C564DEAC-083F-4EA1-9D67-84BB3A537A3E}" type="slidenum">
              <a:rPr lang="de-DE" smtClean="0"/>
              <a:pPr/>
              <a:t>37</a:t>
            </a:fld>
            <a:endParaRPr lang="de-DE" dirty="0"/>
          </a:p>
        </p:txBody>
      </p:sp>
      <p:sp>
        <p:nvSpPr>
          <p:cNvPr id="39" name="Inhaltsplatzhalter 3">
            <a:extLst>
              <a:ext uri="{FF2B5EF4-FFF2-40B4-BE49-F238E27FC236}">
                <a16:creationId xmlns:a16="http://schemas.microsoft.com/office/drawing/2014/main" id="{B15CFE0D-80A3-481B-9669-08402403D978}"/>
              </a:ext>
            </a:extLst>
          </p:cNvPr>
          <p:cNvSpPr txBox="1">
            <a:spLocks/>
          </p:cNvSpPr>
          <p:nvPr/>
        </p:nvSpPr>
        <p:spPr>
          <a:xfrm>
            <a:off x="729024" y="1808288"/>
            <a:ext cx="3898776" cy="5112568"/>
          </a:xfrm>
          <a:prstGeom prst="rect">
            <a:avLst/>
          </a:prstGeom>
        </p:spPr>
        <p:txBody>
          <a:bodyPr/>
          <a:lstStyle>
            <a:lvl1pPr marL="285750" marR="0" indent="-285750" algn="l" defTabSz="284400" rtl="0" eaLnBrk="1" fontAlgn="auto" latinLnBrk="0" hangingPunct="1">
              <a:lnSpc>
                <a:spcPct val="90000"/>
              </a:lnSpc>
              <a:spcBef>
                <a:spcPts val="500"/>
              </a:spcBef>
              <a:spcAft>
                <a:spcPts val="600"/>
              </a:spcAft>
              <a:buClr>
                <a:srgbClr val="00B0F0"/>
              </a:buClr>
              <a:buSzPts val="2400"/>
              <a:buFont typeface="Wingdings" panose="05000000000000000000" pitchFamily="2" charset="2"/>
              <a:buChar char="§"/>
              <a:tabLst/>
              <a:defRPr lang="en-US" sz="2200" kern="1200" noProof="0" dirty="0">
                <a:solidFill>
                  <a:schemeClr val="tx1"/>
                </a:solidFill>
                <a:latin typeface="Arial" panose="020B0604020202020204" pitchFamily="34" charset="0"/>
                <a:ea typeface="+mn-ea"/>
                <a:cs typeface="Arial" panose="020B0604020202020204" pitchFamily="34" charset="0"/>
              </a:defRPr>
            </a:lvl1pPr>
            <a:lvl2pPr marL="538163" indent="-180975" algn="l" defTabSz="914400" rtl="0" eaLnBrk="1" latinLnBrk="0" hangingPunct="1">
              <a:lnSpc>
                <a:spcPct val="90000"/>
              </a:lnSpc>
              <a:spcBef>
                <a:spcPts val="500"/>
              </a:spcBef>
              <a:spcAft>
                <a:spcPts val="600"/>
              </a:spcAft>
              <a:buClr>
                <a:srgbClr val="00B0F0"/>
              </a:buClr>
              <a:buFont typeface="Wingdings" panose="05000000000000000000" pitchFamily="2" charset="2"/>
              <a:buChar char="§"/>
              <a:defRPr sz="2000" kern="1200">
                <a:solidFill>
                  <a:schemeClr val="tx1"/>
                </a:solidFill>
                <a:latin typeface="Arial" panose="020B0604020202020204" pitchFamily="34" charset="0"/>
                <a:ea typeface="+mn-ea"/>
                <a:cs typeface="Arial" panose="020B0604020202020204" pitchFamily="34" charset="0"/>
              </a:defRPr>
            </a:lvl2pPr>
            <a:lvl3pPr marL="808038" indent="-180975" algn="l" defTabSz="914400" rtl="0" eaLnBrk="1" latinLnBrk="0" hangingPunct="1">
              <a:lnSpc>
                <a:spcPct val="90000"/>
              </a:lnSpc>
              <a:spcBef>
                <a:spcPts val="500"/>
              </a:spcBef>
              <a:spcAft>
                <a:spcPts val="600"/>
              </a:spcAft>
              <a:buClr>
                <a:srgbClr val="00B0F0"/>
              </a:buClr>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3pPr>
            <a:lvl4pPr marL="1077913" indent="-182563" algn="l" defTabSz="914400" rtl="0" eaLnBrk="1" latinLnBrk="0" hangingPunct="1">
              <a:lnSpc>
                <a:spcPct val="90000"/>
              </a:lnSpc>
              <a:spcBef>
                <a:spcPts val="500"/>
              </a:spcBef>
              <a:spcAft>
                <a:spcPts val="600"/>
              </a:spcAft>
              <a:buClr>
                <a:srgbClr val="00B0F0"/>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1346200" indent="-180975" algn="l" defTabSz="914400" rtl="0" eaLnBrk="1" latinLnBrk="0" hangingPunct="1">
              <a:lnSpc>
                <a:spcPct val="90000"/>
              </a:lnSpc>
              <a:spcBef>
                <a:spcPts val="500"/>
              </a:spcBef>
              <a:spcAft>
                <a:spcPts val="600"/>
              </a:spcAft>
              <a:buClr>
                <a:srgbClr val="00B0F0"/>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de-DE" dirty="0"/>
              <a:t>Quantitative </a:t>
            </a:r>
            <a:r>
              <a:rPr lang="de-DE" dirty="0" err="1"/>
              <a:t>Results</a:t>
            </a:r>
            <a:r>
              <a:rPr lang="de-DE" dirty="0"/>
              <a:t> </a:t>
            </a:r>
            <a:r>
              <a:rPr lang="de-DE" dirty="0" err="1"/>
              <a:t>are</a:t>
            </a:r>
            <a:r>
              <a:rPr lang="de-DE" dirty="0"/>
              <a:t> </a:t>
            </a:r>
            <a:r>
              <a:rPr lang="de-DE" dirty="0" err="1"/>
              <a:t>presented</a:t>
            </a:r>
            <a:r>
              <a:rPr lang="de-DE" dirty="0"/>
              <a:t> in APA-Style</a:t>
            </a:r>
          </a:p>
          <a:p>
            <a:pPr lvl="1"/>
            <a:r>
              <a:rPr lang="en-US" dirty="0"/>
              <a:t>Say your alpha level of p&lt;0.05?</a:t>
            </a:r>
            <a:endParaRPr lang="de-DE" dirty="0"/>
          </a:p>
          <a:p>
            <a:pPr lvl="1"/>
            <a:r>
              <a:rPr lang="en-US" dirty="0"/>
              <a:t>“There was a significant  effect of  ____________ on  ______________ [F(___, ___) = ___, p = ____].”</a:t>
            </a:r>
          </a:p>
          <a:p>
            <a:pPr lvl="1"/>
            <a:r>
              <a:rPr lang="en-US" dirty="0"/>
              <a:t>F(df between, df within)= Test Statistic, p = p-value </a:t>
            </a:r>
            <a:endParaRPr lang="de-DE" dirty="0"/>
          </a:p>
          <a:p>
            <a:endParaRPr lang="LID4096" dirty="0"/>
          </a:p>
        </p:txBody>
      </p:sp>
      <p:sp>
        <p:nvSpPr>
          <p:cNvPr id="40" name="Rechteck 8">
            <a:extLst>
              <a:ext uri="{FF2B5EF4-FFF2-40B4-BE49-F238E27FC236}">
                <a16:creationId xmlns:a16="http://schemas.microsoft.com/office/drawing/2014/main" id="{4BEA0D5B-902B-4F2F-883A-8B6B2D2116FF}"/>
              </a:ext>
            </a:extLst>
          </p:cNvPr>
          <p:cNvSpPr/>
          <p:nvPr/>
        </p:nvSpPr>
        <p:spPr>
          <a:xfrm>
            <a:off x="610403" y="5163864"/>
            <a:ext cx="8790148" cy="861774"/>
          </a:xfrm>
          <a:prstGeom prst="rect">
            <a:avLst/>
          </a:prstGeom>
        </p:spPr>
        <p:txBody>
          <a:bodyPr wrap="square">
            <a:spAutoFit/>
          </a:bodyPr>
          <a:lstStyle/>
          <a:p>
            <a:r>
              <a:rPr lang="LID4096" sz="1600" dirty="0"/>
              <a:t>Univariate RM-ANOVA revealed significant main effects</a:t>
            </a:r>
            <a:r>
              <a:rPr lang="de-DE" sz="1600" dirty="0"/>
              <a:t> </a:t>
            </a:r>
            <a:r>
              <a:rPr lang="LID4096" sz="1600" dirty="0"/>
              <a:t>of </a:t>
            </a:r>
            <a:r>
              <a:rPr lang="LID4096" sz="1600" cap="small" dirty="0"/>
              <a:t>Device</a:t>
            </a:r>
            <a:r>
              <a:rPr lang="LID4096" sz="1600" dirty="0"/>
              <a:t>, F( 8 , 560 ) = 33.24, p &lt; . 001, and </a:t>
            </a:r>
            <a:r>
              <a:rPr lang="LID4096" sz="1600" cap="small" dirty="0"/>
              <a:t>Stereotype</a:t>
            </a:r>
            <a:r>
              <a:rPr lang="LID4096" sz="1600" dirty="0"/>
              <a:t>,</a:t>
            </a:r>
            <a:r>
              <a:rPr lang="de-DE" sz="1600" dirty="0"/>
              <a:t> </a:t>
            </a:r>
            <a:r>
              <a:rPr lang="LID4096" sz="1600" dirty="0"/>
              <a:t>F( 7 , 490 ) = 58.42, p &lt; . 001, and a significant interaction</a:t>
            </a:r>
          </a:p>
          <a:p>
            <a:r>
              <a:rPr lang="LID4096" sz="1600" dirty="0"/>
              <a:t>effect of </a:t>
            </a:r>
            <a:r>
              <a:rPr lang="LID4096" sz="1600" cap="small" dirty="0"/>
              <a:t>Stereotype × Device</a:t>
            </a:r>
            <a:r>
              <a:rPr lang="LID4096" sz="1600" dirty="0"/>
              <a:t>, F( 56 , 3920 ) = 12.55, p &lt;</a:t>
            </a:r>
            <a:r>
              <a:rPr lang="de-DE" sz="1600" dirty="0"/>
              <a:t> </a:t>
            </a:r>
            <a:r>
              <a:rPr lang="LID4096" sz="1600" dirty="0"/>
              <a:t>. 001, on the competence measures.</a:t>
            </a:r>
          </a:p>
        </p:txBody>
      </p:sp>
      <p:pic>
        <p:nvPicPr>
          <p:cNvPr id="41" name="Grafik 11">
            <a:extLst>
              <a:ext uri="{FF2B5EF4-FFF2-40B4-BE49-F238E27FC236}">
                <a16:creationId xmlns:a16="http://schemas.microsoft.com/office/drawing/2014/main" id="{A0E9B567-4889-402E-BFAB-0DBE62E716BB}"/>
              </a:ext>
            </a:extLst>
          </p:cNvPr>
          <p:cNvPicPr>
            <a:picLocks noChangeAspect="1"/>
          </p:cNvPicPr>
          <p:nvPr/>
        </p:nvPicPr>
        <p:blipFill>
          <a:blip r:embed="rId3"/>
          <a:stretch>
            <a:fillRect/>
          </a:stretch>
        </p:blipFill>
        <p:spPr>
          <a:xfrm>
            <a:off x="5146605" y="1089025"/>
            <a:ext cx="3473993" cy="3256607"/>
          </a:xfrm>
          <a:prstGeom prst="rect">
            <a:avLst/>
          </a:prstGeom>
        </p:spPr>
      </p:pic>
      <p:cxnSp>
        <p:nvCxnSpPr>
          <p:cNvPr id="42" name="Gerade Verbindung mit Pfeil 13">
            <a:extLst>
              <a:ext uri="{FF2B5EF4-FFF2-40B4-BE49-F238E27FC236}">
                <a16:creationId xmlns:a16="http://schemas.microsoft.com/office/drawing/2014/main" id="{B98D6F93-BC3D-4EFE-8168-0AC1F77A514D}"/>
              </a:ext>
            </a:extLst>
          </p:cNvPr>
          <p:cNvCxnSpPr>
            <a:cxnSpLocks/>
          </p:cNvCxnSpPr>
          <p:nvPr/>
        </p:nvCxnSpPr>
        <p:spPr>
          <a:xfrm>
            <a:off x="5790787" y="2385169"/>
            <a:ext cx="940786" cy="2808312"/>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Gerade Verbindung mit Pfeil 15">
            <a:extLst>
              <a:ext uri="{FF2B5EF4-FFF2-40B4-BE49-F238E27FC236}">
                <a16:creationId xmlns:a16="http://schemas.microsoft.com/office/drawing/2014/main" id="{7031C9F0-C1A1-4975-9A30-721A9F58A7B7}"/>
              </a:ext>
            </a:extLst>
          </p:cNvPr>
          <p:cNvCxnSpPr>
            <a:cxnSpLocks/>
          </p:cNvCxnSpPr>
          <p:nvPr/>
        </p:nvCxnSpPr>
        <p:spPr>
          <a:xfrm>
            <a:off x="6947597" y="2222015"/>
            <a:ext cx="548701" cy="2971466"/>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Gerade Verbindung mit Pfeil 19">
            <a:extLst>
              <a:ext uri="{FF2B5EF4-FFF2-40B4-BE49-F238E27FC236}">
                <a16:creationId xmlns:a16="http://schemas.microsoft.com/office/drawing/2014/main" id="{EB712BDF-E239-41ED-A58B-F0090FD25CE6}"/>
              </a:ext>
            </a:extLst>
          </p:cNvPr>
          <p:cNvCxnSpPr>
            <a:cxnSpLocks/>
          </p:cNvCxnSpPr>
          <p:nvPr/>
        </p:nvCxnSpPr>
        <p:spPr>
          <a:xfrm>
            <a:off x="7307637" y="2222015"/>
            <a:ext cx="936104" cy="2971466"/>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5" name="Gerade Verbindung mit Pfeil 23">
            <a:extLst>
              <a:ext uri="{FF2B5EF4-FFF2-40B4-BE49-F238E27FC236}">
                <a16:creationId xmlns:a16="http://schemas.microsoft.com/office/drawing/2014/main" id="{D3E9432E-F21B-4287-AC94-ACA5770BDEF8}"/>
              </a:ext>
            </a:extLst>
          </p:cNvPr>
          <p:cNvCxnSpPr>
            <a:cxnSpLocks/>
          </p:cNvCxnSpPr>
          <p:nvPr/>
        </p:nvCxnSpPr>
        <p:spPr>
          <a:xfrm>
            <a:off x="5867477" y="2222015"/>
            <a:ext cx="504056" cy="2971466"/>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Gerade Verbindung mit Pfeil 43">
            <a:extLst>
              <a:ext uri="{FF2B5EF4-FFF2-40B4-BE49-F238E27FC236}">
                <a16:creationId xmlns:a16="http://schemas.microsoft.com/office/drawing/2014/main" id="{1D07256A-3CD5-4D3C-8815-04FD6175E9DE}"/>
              </a:ext>
            </a:extLst>
          </p:cNvPr>
          <p:cNvCxnSpPr>
            <a:cxnSpLocks/>
          </p:cNvCxnSpPr>
          <p:nvPr/>
        </p:nvCxnSpPr>
        <p:spPr>
          <a:xfrm flipH="1">
            <a:off x="1907037" y="3055889"/>
            <a:ext cx="3960440" cy="2422733"/>
          </a:xfrm>
          <a:prstGeom prst="straightConnector1">
            <a:avLst/>
          </a:prstGeom>
          <a:ln w="12700">
            <a:solidFill>
              <a:srgbClr val="4F81BD"/>
            </a:solidFill>
            <a:tailEnd type="triangle"/>
          </a:ln>
        </p:spPr>
        <p:style>
          <a:lnRef idx="1">
            <a:schemeClr val="accent1"/>
          </a:lnRef>
          <a:fillRef idx="0">
            <a:schemeClr val="accent1"/>
          </a:fillRef>
          <a:effectRef idx="0">
            <a:schemeClr val="accent1"/>
          </a:effectRef>
          <a:fontRef idx="minor">
            <a:schemeClr val="tx1"/>
          </a:fontRef>
        </p:style>
      </p:cxnSp>
      <p:cxnSp>
        <p:nvCxnSpPr>
          <p:cNvPr id="47" name="Gerade Verbindung mit Pfeil 46">
            <a:extLst>
              <a:ext uri="{FF2B5EF4-FFF2-40B4-BE49-F238E27FC236}">
                <a16:creationId xmlns:a16="http://schemas.microsoft.com/office/drawing/2014/main" id="{150074B8-59B3-4EB8-A6BF-E97D6CC20DD4}"/>
              </a:ext>
            </a:extLst>
          </p:cNvPr>
          <p:cNvCxnSpPr>
            <a:cxnSpLocks/>
          </p:cNvCxnSpPr>
          <p:nvPr/>
        </p:nvCxnSpPr>
        <p:spPr>
          <a:xfrm flipH="1">
            <a:off x="2411093" y="3177257"/>
            <a:ext cx="3418529" cy="2301365"/>
          </a:xfrm>
          <a:prstGeom prst="straightConnector1">
            <a:avLst/>
          </a:prstGeom>
          <a:ln w="12700">
            <a:solidFill>
              <a:srgbClr val="4F81BD"/>
            </a:solidFill>
            <a:tailEnd type="triangle"/>
          </a:ln>
        </p:spPr>
        <p:style>
          <a:lnRef idx="1">
            <a:schemeClr val="accent1"/>
          </a:lnRef>
          <a:fillRef idx="0">
            <a:schemeClr val="accent1"/>
          </a:fillRef>
          <a:effectRef idx="0">
            <a:schemeClr val="accent1"/>
          </a:effectRef>
          <a:fontRef idx="minor">
            <a:schemeClr val="tx1"/>
          </a:fontRef>
        </p:style>
      </p:cxnSp>
      <p:cxnSp>
        <p:nvCxnSpPr>
          <p:cNvPr id="48" name="Gerade Verbindung mit Pfeil 49">
            <a:extLst>
              <a:ext uri="{FF2B5EF4-FFF2-40B4-BE49-F238E27FC236}">
                <a16:creationId xmlns:a16="http://schemas.microsoft.com/office/drawing/2014/main" id="{958192CC-1240-4993-8F26-DD19EBB678EB}"/>
              </a:ext>
            </a:extLst>
          </p:cNvPr>
          <p:cNvCxnSpPr>
            <a:cxnSpLocks/>
          </p:cNvCxnSpPr>
          <p:nvPr/>
        </p:nvCxnSpPr>
        <p:spPr>
          <a:xfrm flipH="1">
            <a:off x="2987157" y="3035394"/>
            <a:ext cx="3943623" cy="2443228"/>
          </a:xfrm>
          <a:prstGeom prst="straightConnector1">
            <a:avLst/>
          </a:prstGeom>
          <a:ln w="12700">
            <a:solidFill>
              <a:srgbClr val="4F81BD"/>
            </a:solidFill>
            <a:tailEnd type="triangle"/>
          </a:ln>
        </p:spPr>
        <p:style>
          <a:lnRef idx="1">
            <a:schemeClr val="accent1"/>
          </a:lnRef>
          <a:fillRef idx="0">
            <a:schemeClr val="accent1"/>
          </a:fillRef>
          <a:effectRef idx="0">
            <a:schemeClr val="accent1"/>
          </a:effectRef>
          <a:fontRef idx="minor">
            <a:schemeClr val="tx1"/>
          </a:fontRef>
        </p:style>
      </p:cxnSp>
      <p:cxnSp>
        <p:nvCxnSpPr>
          <p:cNvPr id="49" name="Gerade Verbindung mit Pfeil 52">
            <a:extLst>
              <a:ext uri="{FF2B5EF4-FFF2-40B4-BE49-F238E27FC236}">
                <a16:creationId xmlns:a16="http://schemas.microsoft.com/office/drawing/2014/main" id="{EC406394-CB42-4781-BC24-58ECBB924DBE}"/>
              </a:ext>
            </a:extLst>
          </p:cNvPr>
          <p:cNvCxnSpPr>
            <a:cxnSpLocks/>
          </p:cNvCxnSpPr>
          <p:nvPr/>
        </p:nvCxnSpPr>
        <p:spPr>
          <a:xfrm flipH="1">
            <a:off x="3904075" y="3055889"/>
            <a:ext cx="3403562" cy="2413622"/>
          </a:xfrm>
          <a:prstGeom prst="straightConnector1">
            <a:avLst/>
          </a:prstGeom>
          <a:ln w="12700">
            <a:solidFill>
              <a:srgbClr val="4F81BD"/>
            </a:solidFill>
            <a:tailEnd type="triangle"/>
          </a:ln>
        </p:spPr>
        <p:style>
          <a:lnRef idx="1">
            <a:schemeClr val="accent1"/>
          </a:lnRef>
          <a:fillRef idx="0">
            <a:schemeClr val="accent1"/>
          </a:fillRef>
          <a:effectRef idx="0">
            <a:schemeClr val="accent1"/>
          </a:effectRef>
          <a:fontRef idx="minor">
            <a:schemeClr val="tx1"/>
          </a:fontRef>
        </p:style>
      </p:cxnSp>
      <p:cxnSp>
        <p:nvCxnSpPr>
          <p:cNvPr id="50" name="Gerade Verbindung mit Pfeil 55">
            <a:extLst>
              <a:ext uri="{FF2B5EF4-FFF2-40B4-BE49-F238E27FC236}">
                <a16:creationId xmlns:a16="http://schemas.microsoft.com/office/drawing/2014/main" id="{D9959C57-C24F-4143-801D-E7E244CD8AD0}"/>
              </a:ext>
            </a:extLst>
          </p:cNvPr>
          <p:cNvCxnSpPr>
            <a:cxnSpLocks/>
          </p:cNvCxnSpPr>
          <p:nvPr/>
        </p:nvCxnSpPr>
        <p:spPr>
          <a:xfrm flipH="1">
            <a:off x="3488476" y="3878379"/>
            <a:ext cx="2832576" cy="1888275"/>
          </a:xfrm>
          <a:prstGeom prst="straightConnector1">
            <a:avLst/>
          </a:prstGeom>
          <a:ln w="127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Gerade Verbindung mit Pfeil 56">
            <a:extLst>
              <a:ext uri="{FF2B5EF4-FFF2-40B4-BE49-F238E27FC236}">
                <a16:creationId xmlns:a16="http://schemas.microsoft.com/office/drawing/2014/main" id="{0CB8B0CA-4BDF-4CFB-B2A4-9A4AF8B9226C}"/>
              </a:ext>
            </a:extLst>
          </p:cNvPr>
          <p:cNvCxnSpPr>
            <a:cxnSpLocks/>
          </p:cNvCxnSpPr>
          <p:nvPr/>
        </p:nvCxnSpPr>
        <p:spPr>
          <a:xfrm flipH="1">
            <a:off x="3950413" y="3999747"/>
            <a:ext cx="2332785" cy="1766907"/>
          </a:xfrm>
          <a:prstGeom prst="straightConnector1">
            <a:avLst/>
          </a:prstGeom>
          <a:ln w="127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52" name="Gerade Verbindung mit Pfeil 57">
            <a:extLst>
              <a:ext uri="{FF2B5EF4-FFF2-40B4-BE49-F238E27FC236}">
                <a16:creationId xmlns:a16="http://schemas.microsoft.com/office/drawing/2014/main" id="{A8FF0450-09B4-4749-AC84-A3E3E54FDFD8}"/>
              </a:ext>
            </a:extLst>
          </p:cNvPr>
          <p:cNvCxnSpPr>
            <a:cxnSpLocks/>
          </p:cNvCxnSpPr>
          <p:nvPr/>
        </p:nvCxnSpPr>
        <p:spPr>
          <a:xfrm flipH="1">
            <a:off x="4715335" y="3857884"/>
            <a:ext cx="2669021" cy="1899659"/>
          </a:xfrm>
          <a:prstGeom prst="straightConnector1">
            <a:avLst/>
          </a:prstGeom>
          <a:ln w="127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Gerade Verbindung mit Pfeil 58">
            <a:extLst>
              <a:ext uri="{FF2B5EF4-FFF2-40B4-BE49-F238E27FC236}">
                <a16:creationId xmlns:a16="http://schemas.microsoft.com/office/drawing/2014/main" id="{3065088A-FCF8-47B6-BA49-BD228B71779E}"/>
              </a:ext>
            </a:extLst>
          </p:cNvPr>
          <p:cNvCxnSpPr>
            <a:cxnSpLocks/>
          </p:cNvCxnSpPr>
          <p:nvPr/>
        </p:nvCxnSpPr>
        <p:spPr>
          <a:xfrm flipH="1">
            <a:off x="5390228" y="3878379"/>
            <a:ext cx="2370984" cy="1763397"/>
          </a:xfrm>
          <a:prstGeom prst="straightConnector1">
            <a:avLst/>
          </a:prstGeom>
          <a:ln w="127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342124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0072B3-CCEB-417C-B136-E85BE2181301}"/>
              </a:ext>
            </a:extLst>
          </p:cNvPr>
          <p:cNvSpPr>
            <a:spLocks noGrp="1"/>
          </p:cNvSpPr>
          <p:nvPr>
            <p:ph type="title"/>
          </p:nvPr>
        </p:nvSpPr>
        <p:spPr/>
        <p:txBody>
          <a:bodyPr/>
          <a:lstStyle/>
          <a:p>
            <a:r>
              <a:rPr lang="de-DE" dirty="0"/>
              <a:t>The </a:t>
            </a:r>
            <a:r>
              <a:rPr lang="de-DE" dirty="0" err="1"/>
              <a:t>Results</a:t>
            </a:r>
            <a:endParaRPr lang="de-DE" dirty="0"/>
          </a:p>
        </p:txBody>
      </p:sp>
      <p:sp>
        <p:nvSpPr>
          <p:cNvPr id="3" name="Text Placeholder 2">
            <a:extLst>
              <a:ext uri="{FF2B5EF4-FFF2-40B4-BE49-F238E27FC236}">
                <a16:creationId xmlns:a16="http://schemas.microsoft.com/office/drawing/2014/main" id="{477B13D4-4FAC-4792-91B0-E380C5FDAD56}"/>
              </a:ext>
            </a:extLst>
          </p:cNvPr>
          <p:cNvSpPr>
            <a:spLocks noGrp="1"/>
          </p:cNvSpPr>
          <p:nvPr>
            <p:ph type="body" sz="quarter" idx="13"/>
          </p:nvPr>
        </p:nvSpPr>
        <p:spPr>
          <a:xfrm>
            <a:off x="695324" y="1592264"/>
            <a:ext cx="3497297" cy="4537074"/>
          </a:xfrm>
        </p:spPr>
        <p:txBody>
          <a:bodyPr/>
          <a:lstStyle/>
          <a:p>
            <a:r>
              <a:rPr lang="de-DE" dirty="0"/>
              <a:t>Always </a:t>
            </a:r>
            <a:r>
              <a:rPr lang="de-DE" dirty="0" err="1"/>
              <a:t>present</a:t>
            </a:r>
            <a:r>
              <a:rPr lang="de-DE" dirty="0"/>
              <a:t> </a:t>
            </a:r>
            <a:r>
              <a:rPr lang="de-DE" dirty="0" err="1"/>
              <a:t>your</a:t>
            </a:r>
            <a:r>
              <a:rPr lang="de-DE" dirty="0"/>
              <a:t> </a:t>
            </a:r>
            <a:r>
              <a:rPr lang="de-DE" dirty="0" err="1"/>
              <a:t>results</a:t>
            </a:r>
            <a:r>
              <a:rPr lang="de-DE" dirty="0"/>
              <a:t> </a:t>
            </a:r>
            <a:r>
              <a:rPr lang="de-DE" dirty="0" err="1"/>
              <a:t>using</a:t>
            </a:r>
            <a:r>
              <a:rPr lang="de-DE" dirty="0"/>
              <a:t> </a:t>
            </a:r>
            <a:r>
              <a:rPr lang="de-DE" dirty="0" err="1"/>
              <a:t>figures</a:t>
            </a:r>
            <a:r>
              <a:rPr lang="de-DE" dirty="0"/>
              <a:t>!</a:t>
            </a:r>
          </a:p>
          <a:p>
            <a:r>
              <a:rPr lang="en-US" dirty="0"/>
              <a:t>No pie charts</a:t>
            </a:r>
          </a:p>
          <a:p>
            <a:pPr lvl="1"/>
            <a:r>
              <a:rPr lang="en-US" dirty="0"/>
              <a:t>Never!</a:t>
            </a:r>
          </a:p>
          <a:p>
            <a:r>
              <a:rPr lang="en-US" dirty="0"/>
              <a:t>Make consistent charts, proper font sizes, colors, axis labels</a:t>
            </a:r>
          </a:p>
          <a:p>
            <a:r>
              <a:rPr lang="en-US" dirty="0"/>
              <a:t>Bar charts with error bars are okay</a:t>
            </a:r>
          </a:p>
          <a:p>
            <a:r>
              <a:rPr lang="en-US" dirty="0"/>
              <a:t>Violin and box plots can be better</a:t>
            </a:r>
          </a:p>
          <a:p>
            <a:endParaRPr lang="LID4096" dirty="0"/>
          </a:p>
          <a:p>
            <a:endParaRPr lang="de-DE" dirty="0"/>
          </a:p>
        </p:txBody>
      </p:sp>
      <p:sp>
        <p:nvSpPr>
          <p:cNvPr id="4" name="Text Placeholder 3">
            <a:extLst>
              <a:ext uri="{FF2B5EF4-FFF2-40B4-BE49-F238E27FC236}">
                <a16:creationId xmlns:a16="http://schemas.microsoft.com/office/drawing/2014/main" id="{668305C2-A782-4F2E-99E4-5853A54EB339}"/>
              </a:ext>
            </a:extLst>
          </p:cNvPr>
          <p:cNvSpPr>
            <a:spLocks noGrp="1"/>
          </p:cNvSpPr>
          <p:nvPr>
            <p:ph type="body" sz="quarter" idx="15"/>
          </p:nvPr>
        </p:nvSpPr>
        <p:spPr/>
        <p:txBody>
          <a:bodyPr/>
          <a:lstStyle/>
          <a:p>
            <a:endParaRPr lang="de-DE"/>
          </a:p>
        </p:txBody>
      </p:sp>
      <p:sp>
        <p:nvSpPr>
          <p:cNvPr id="5" name="Text Placeholder 4">
            <a:extLst>
              <a:ext uri="{FF2B5EF4-FFF2-40B4-BE49-F238E27FC236}">
                <a16:creationId xmlns:a16="http://schemas.microsoft.com/office/drawing/2014/main" id="{E47B81F2-7336-43FF-BA9D-7473F3558A5B}"/>
              </a:ext>
            </a:extLst>
          </p:cNvPr>
          <p:cNvSpPr>
            <a:spLocks noGrp="1"/>
          </p:cNvSpPr>
          <p:nvPr>
            <p:ph type="body" sz="quarter" idx="21"/>
          </p:nvPr>
        </p:nvSpPr>
        <p:spPr/>
        <p:txBody>
          <a:bodyPr/>
          <a:lstStyle/>
          <a:p>
            <a:r>
              <a:rPr lang="de-DE" dirty="0"/>
              <a:t>Writing a Scientific Report</a:t>
            </a:r>
          </a:p>
        </p:txBody>
      </p:sp>
      <p:sp>
        <p:nvSpPr>
          <p:cNvPr id="6" name="Footer Placeholder 5">
            <a:extLst>
              <a:ext uri="{FF2B5EF4-FFF2-40B4-BE49-F238E27FC236}">
                <a16:creationId xmlns:a16="http://schemas.microsoft.com/office/drawing/2014/main" id="{170043B7-7911-4264-A441-D3AA91D9D172}"/>
              </a:ext>
            </a:extLst>
          </p:cNvPr>
          <p:cNvSpPr>
            <a:spLocks noGrp="1"/>
          </p:cNvSpPr>
          <p:nvPr>
            <p:ph type="ftr" sz="quarter" idx="23"/>
          </p:nvPr>
        </p:nvSpPr>
        <p:spPr/>
        <p:txBody>
          <a:bodyPr/>
          <a:lstStyle/>
          <a:p>
            <a:r>
              <a:rPr lang="de-DE"/>
              <a:t>Valentin Schwind</a:t>
            </a:r>
            <a:endParaRPr lang="de-DE" dirty="0"/>
          </a:p>
        </p:txBody>
      </p:sp>
      <p:sp>
        <p:nvSpPr>
          <p:cNvPr id="7" name="Slide Number Placeholder 6">
            <a:extLst>
              <a:ext uri="{FF2B5EF4-FFF2-40B4-BE49-F238E27FC236}">
                <a16:creationId xmlns:a16="http://schemas.microsoft.com/office/drawing/2014/main" id="{78237807-BFF1-462D-A0F2-3B8BB45D516C}"/>
              </a:ext>
            </a:extLst>
          </p:cNvPr>
          <p:cNvSpPr>
            <a:spLocks noGrp="1"/>
          </p:cNvSpPr>
          <p:nvPr>
            <p:ph type="sldNum" sz="quarter" idx="24"/>
          </p:nvPr>
        </p:nvSpPr>
        <p:spPr/>
        <p:txBody>
          <a:bodyPr/>
          <a:lstStyle/>
          <a:p>
            <a:fld id="{C564DEAC-083F-4EA1-9D67-84BB3A537A3E}" type="slidenum">
              <a:rPr lang="de-DE" smtClean="0"/>
              <a:pPr/>
              <a:t>38</a:t>
            </a:fld>
            <a:endParaRPr lang="de-DE" dirty="0"/>
          </a:p>
        </p:txBody>
      </p:sp>
      <p:pic>
        <p:nvPicPr>
          <p:cNvPr id="8" name="Grafik 1">
            <a:extLst>
              <a:ext uri="{FF2B5EF4-FFF2-40B4-BE49-F238E27FC236}">
                <a16:creationId xmlns:a16="http://schemas.microsoft.com/office/drawing/2014/main" id="{5B082BD6-72A9-4392-8AEC-CA7CFE696BD9}"/>
              </a:ext>
            </a:extLst>
          </p:cNvPr>
          <p:cNvPicPr>
            <a:picLocks noChangeAspect="1"/>
          </p:cNvPicPr>
          <p:nvPr/>
        </p:nvPicPr>
        <p:blipFill>
          <a:blip r:embed="rId2"/>
          <a:stretch>
            <a:fillRect/>
          </a:stretch>
        </p:blipFill>
        <p:spPr>
          <a:xfrm>
            <a:off x="4462550" y="729821"/>
            <a:ext cx="4128605" cy="5184576"/>
          </a:xfrm>
          <a:prstGeom prst="rect">
            <a:avLst/>
          </a:prstGeom>
        </p:spPr>
      </p:pic>
      <p:pic>
        <p:nvPicPr>
          <p:cNvPr id="9" name="Grafik 14">
            <a:extLst>
              <a:ext uri="{FF2B5EF4-FFF2-40B4-BE49-F238E27FC236}">
                <a16:creationId xmlns:a16="http://schemas.microsoft.com/office/drawing/2014/main" id="{C4C4DE24-342C-4F56-99F2-18B57FBAF9BA}"/>
              </a:ext>
            </a:extLst>
          </p:cNvPr>
          <p:cNvPicPr>
            <a:picLocks noChangeAspect="1"/>
          </p:cNvPicPr>
          <p:nvPr/>
        </p:nvPicPr>
        <p:blipFill rotWithShape="1">
          <a:blip r:embed="rId3"/>
          <a:srcRect l="7719" t="11028" r="51517" b="63772"/>
          <a:stretch/>
        </p:blipFill>
        <p:spPr>
          <a:xfrm>
            <a:off x="4832378" y="1737933"/>
            <a:ext cx="3510390" cy="2808312"/>
          </a:xfrm>
          <a:prstGeom prst="rect">
            <a:avLst/>
          </a:prstGeom>
          <a:ln>
            <a:solidFill>
              <a:schemeClr val="tx1"/>
            </a:solidFill>
          </a:ln>
        </p:spPr>
      </p:pic>
      <p:pic>
        <p:nvPicPr>
          <p:cNvPr id="10" name="Grafik 17">
            <a:extLst>
              <a:ext uri="{FF2B5EF4-FFF2-40B4-BE49-F238E27FC236}">
                <a16:creationId xmlns:a16="http://schemas.microsoft.com/office/drawing/2014/main" id="{1135C1C9-67F9-4835-B868-3C6E48016313}"/>
              </a:ext>
            </a:extLst>
          </p:cNvPr>
          <p:cNvPicPr>
            <a:picLocks noChangeAspect="1"/>
          </p:cNvPicPr>
          <p:nvPr/>
        </p:nvPicPr>
        <p:blipFill>
          <a:blip r:embed="rId4"/>
          <a:stretch>
            <a:fillRect/>
          </a:stretch>
        </p:blipFill>
        <p:spPr>
          <a:xfrm>
            <a:off x="5019846" y="1592264"/>
            <a:ext cx="3135454" cy="3099650"/>
          </a:xfrm>
          <a:prstGeom prst="rect">
            <a:avLst/>
          </a:prstGeom>
          <a:ln>
            <a:solidFill>
              <a:schemeClr val="tx1"/>
            </a:solidFill>
          </a:ln>
        </p:spPr>
      </p:pic>
    </p:spTree>
    <p:extLst>
      <p:ext uri="{BB962C8B-B14F-4D97-AF65-F5344CB8AC3E}">
        <p14:creationId xmlns:p14="http://schemas.microsoft.com/office/powerpoint/2010/main" val="2235588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AC486E-1DA4-4940-B496-50AA07C2B342}"/>
              </a:ext>
            </a:extLst>
          </p:cNvPr>
          <p:cNvSpPr>
            <a:spLocks noGrp="1"/>
          </p:cNvSpPr>
          <p:nvPr>
            <p:ph type="title"/>
          </p:nvPr>
        </p:nvSpPr>
        <p:spPr/>
        <p:txBody>
          <a:bodyPr/>
          <a:lstStyle/>
          <a:p>
            <a:r>
              <a:rPr lang="de-DE" dirty="0" err="1"/>
              <a:t>How</a:t>
            </a:r>
            <a:r>
              <a:rPr lang="de-DE" dirty="0"/>
              <a:t> </a:t>
            </a:r>
            <a:r>
              <a:rPr lang="de-DE" dirty="0" err="1"/>
              <a:t>to</a:t>
            </a:r>
            <a:r>
              <a:rPr lang="de-DE" dirty="0"/>
              <a:t> Report </a:t>
            </a:r>
            <a:r>
              <a:rPr lang="de-DE" dirty="0" err="1"/>
              <a:t>Statistics</a:t>
            </a:r>
            <a:endParaRPr lang="de-DE" dirty="0"/>
          </a:p>
        </p:txBody>
      </p:sp>
      <p:sp>
        <p:nvSpPr>
          <p:cNvPr id="3" name="Text Placeholder 2">
            <a:extLst>
              <a:ext uri="{FF2B5EF4-FFF2-40B4-BE49-F238E27FC236}">
                <a16:creationId xmlns:a16="http://schemas.microsoft.com/office/drawing/2014/main" id="{1CE38199-8F17-4010-973C-EC5918E98FE4}"/>
              </a:ext>
            </a:extLst>
          </p:cNvPr>
          <p:cNvSpPr>
            <a:spLocks noGrp="1"/>
          </p:cNvSpPr>
          <p:nvPr>
            <p:ph type="body" sz="quarter" idx="13"/>
          </p:nvPr>
        </p:nvSpPr>
        <p:spPr/>
        <p:txBody>
          <a:bodyPr>
            <a:normAutofit lnSpcReduction="10000"/>
          </a:bodyPr>
          <a:lstStyle/>
          <a:p>
            <a:r>
              <a:rPr lang="en-US" dirty="0"/>
              <a:t>Use Tables</a:t>
            </a:r>
          </a:p>
          <a:p>
            <a:r>
              <a:rPr lang="en-US" dirty="0"/>
              <a:t>Use Figures</a:t>
            </a:r>
          </a:p>
          <a:p>
            <a:r>
              <a:rPr lang="en-US" dirty="0"/>
              <a:t>Report what had an effect on what</a:t>
            </a:r>
          </a:p>
          <a:p>
            <a:pPr lvl="1"/>
            <a:r>
              <a:rPr lang="en-US" dirty="0"/>
              <a:t>“We found a main effect of </a:t>
            </a:r>
            <a:r>
              <a:rPr lang="en-US" cap="small" dirty="0"/>
              <a:t>Virtual Realism</a:t>
            </a:r>
            <a:r>
              <a:rPr lang="en-US" dirty="0"/>
              <a:t>, F(1,34) = 11 . 518 , p = . 002; however, not of </a:t>
            </a:r>
            <a:r>
              <a:rPr lang="en-US" cap="small" dirty="0"/>
              <a:t>Environment</a:t>
            </a:r>
            <a:r>
              <a:rPr lang="en-US" dirty="0"/>
              <a:t>, F(1,34) = . 002 ,p = . 958, and no interaction effect of </a:t>
            </a:r>
            <a:r>
              <a:rPr lang="en-US" cap="small" dirty="0"/>
              <a:t>Virtual Realism × Environment</a:t>
            </a:r>
            <a:r>
              <a:rPr lang="en-US" dirty="0"/>
              <a:t>, F( 1 , 34 ) = . 007 ,p = . 933 on the scores of the SUS.”</a:t>
            </a:r>
          </a:p>
          <a:p>
            <a:r>
              <a:rPr lang="en-US" dirty="0"/>
              <a:t>What else did you analyze? And why? Make it short</a:t>
            </a:r>
          </a:p>
          <a:p>
            <a:pPr lvl="1"/>
            <a:r>
              <a:rPr lang="en-US" dirty="0"/>
              <a:t>“To determine potential effects of gender and previous VR experience, all analyses were repeated considering both factors as between-subject variables. None of the tests revealed statistically significant effects.”</a:t>
            </a:r>
            <a:endParaRPr lang="LID4096" dirty="0"/>
          </a:p>
          <a:p>
            <a:endParaRPr lang="de-DE" dirty="0"/>
          </a:p>
        </p:txBody>
      </p:sp>
      <p:sp>
        <p:nvSpPr>
          <p:cNvPr id="4" name="Text Placeholder 3">
            <a:extLst>
              <a:ext uri="{FF2B5EF4-FFF2-40B4-BE49-F238E27FC236}">
                <a16:creationId xmlns:a16="http://schemas.microsoft.com/office/drawing/2014/main" id="{F66C3D1A-C153-43DA-9283-656CBBB31AD3}"/>
              </a:ext>
            </a:extLst>
          </p:cNvPr>
          <p:cNvSpPr>
            <a:spLocks noGrp="1"/>
          </p:cNvSpPr>
          <p:nvPr>
            <p:ph type="body" sz="quarter" idx="15"/>
          </p:nvPr>
        </p:nvSpPr>
        <p:spPr/>
        <p:txBody>
          <a:bodyPr/>
          <a:lstStyle/>
          <a:p>
            <a:endParaRPr lang="de-DE"/>
          </a:p>
        </p:txBody>
      </p:sp>
      <p:sp>
        <p:nvSpPr>
          <p:cNvPr id="5" name="Text Placeholder 4">
            <a:extLst>
              <a:ext uri="{FF2B5EF4-FFF2-40B4-BE49-F238E27FC236}">
                <a16:creationId xmlns:a16="http://schemas.microsoft.com/office/drawing/2014/main" id="{F780CF21-E141-44B5-B1B6-8692F6FE07F8}"/>
              </a:ext>
            </a:extLst>
          </p:cNvPr>
          <p:cNvSpPr>
            <a:spLocks noGrp="1"/>
          </p:cNvSpPr>
          <p:nvPr>
            <p:ph type="body" sz="quarter" idx="21"/>
          </p:nvPr>
        </p:nvSpPr>
        <p:spPr/>
        <p:txBody>
          <a:bodyPr/>
          <a:lstStyle/>
          <a:p>
            <a:r>
              <a:rPr lang="de-DE" dirty="0"/>
              <a:t>Writing a Scientific Report</a:t>
            </a:r>
          </a:p>
        </p:txBody>
      </p:sp>
      <p:sp>
        <p:nvSpPr>
          <p:cNvPr id="6" name="Footer Placeholder 5">
            <a:extLst>
              <a:ext uri="{FF2B5EF4-FFF2-40B4-BE49-F238E27FC236}">
                <a16:creationId xmlns:a16="http://schemas.microsoft.com/office/drawing/2014/main" id="{424FDB11-0BEC-432E-A04C-CB8FF90C71F2}"/>
              </a:ext>
            </a:extLst>
          </p:cNvPr>
          <p:cNvSpPr>
            <a:spLocks noGrp="1"/>
          </p:cNvSpPr>
          <p:nvPr>
            <p:ph type="ftr" sz="quarter" idx="23"/>
          </p:nvPr>
        </p:nvSpPr>
        <p:spPr/>
        <p:txBody>
          <a:bodyPr/>
          <a:lstStyle/>
          <a:p>
            <a:r>
              <a:rPr lang="de-DE"/>
              <a:t>Valentin Schwind</a:t>
            </a:r>
            <a:endParaRPr lang="de-DE" dirty="0"/>
          </a:p>
        </p:txBody>
      </p:sp>
      <p:sp>
        <p:nvSpPr>
          <p:cNvPr id="7" name="Slide Number Placeholder 6">
            <a:extLst>
              <a:ext uri="{FF2B5EF4-FFF2-40B4-BE49-F238E27FC236}">
                <a16:creationId xmlns:a16="http://schemas.microsoft.com/office/drawing/2014/main" id="{E8CE2982-9D87-4DD4-81C4-3B1ECE19249F}"/>
              </a:ext>
            </a:extLst>
          </p:cNvPr>
          <p:cNvSpPr>
            <a:spLocks noGrp="1"/>
          </p:cNvSpPr>
          <p:nvPr>
            <p:ph type="sldNum" sz="quarter" idx="24"/>
          </p:nvPr>
        </p:nvSpPr>
        <p:spPr/>
        <p:txBody>
          <a:bodyPr/>
          <a:lstStyle/>
          <a:p>
            <a:fld id="{C564DEAC-083F-4EA1-9D67-84BB3A537A3E}" type="slidenum">
              <a:rPr lang="de-DE" smtClean="0"/>
              <a:pPr/>
              <a:t>39</a:t>
            </a:fld>
            <a:endParaRPr lang="de-DE" dirty="0"/>
          </a:p>
        </p:txBody>
      </p:sp>
    </p:spTree>
    <p:extLst>
      <p:ext uri="{BB962C8B-B14F-4D97-AF65-F5344CB8AC3E}">
        <p14:creationId xmlns:p14="http://schemas.microsoft.com/office/powerpoint/2010/main" val="20451322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61F51-90B9-4EF4-B2DE-A5E0F92EF0DA}"/>
              </a:ext>
            </a:extLst>
          </p:cNvPr>
          <p:cNvSpPr>
            <a:spLocks noGrp="1"/>
          </p:cNvSpPr>
          <p:nvPr>
            <p:ph type="title"/>
          </p:nvPr>
        </p:nvSpPr>
        <p:spPr/>
        <p:txBody>
          <a:bodyPr/>
          <a:lstStyle/>
          <a:p>
            <a:r>
              <a:rPr lang="de-DE" dirty="0"/>
              <a:t>Scientific Paper </a:t>
            </a:r>
            <a:r>
              <a:rPr lang="de-DE" dirty="0" err="1"/>
              <a:t>Types</a:t>
            </a:r>
            <a:endParaRPr lang="de-DE" dirty="0"/>
          </a:p>
        </p:txBody>
      </p:sp>
      <p:sp>
        <p:nvSpPr>
          <p:cNvPr id="3" name="Text Placeholder 2">
            <a:extLst>
              <a:ext uri="{FF2B5EF4-FFF2-40B4-BE49-F238E27FC236}">
                <a16:creationId xmlns:a16="http://schemas.microsoft.com/office/drawing/2014/main" id="{37CD17D4-4E99-4D50-98B7-0EA730C6F134}"/>
              </a:ext>
            </a:extLst>
          </p:cNvPr>
          <p:cNvSpPr>
            <a:spLocks noGrp="1"/>
          </p:cNvSpPr>
          <p:nvPr>
            <p:ph type="body" sz="quarter" idx="13"/>
          </p:nvPr>
        </p:nvSpPr>
        <p:spPr/>
        <p:txBody>
          <a:bodyPr>
            <a:normAutofit fontScale="77500" lnSpcReduction="20000"/>
          </a:bodyPr>
          <a:lstStyle/>
          <a:p>
            <a:r>
              <a:rPr lang="en-US" dirty="0"/>
              <a:t>Empirical Papers</a:t>
            </a:r>
          </a:p>
          <a:p>
            <a:pPr lvl="1"/>
            <a:r>
              <a:rPr lang="en-US" dirty="0"/>
              <a:t>describes the material and data used for the study, the methodologies applied to answer the research questions and the results obtained. It is very important that the study is described in a way that makes it possible for peers to repeat or to reproduce it (Day, 1983). </a:t>
            </a:r>
          </a:p>
          <a:p>
            <a:r>
              <a:rPr lang="en-US" dirty="0"/>
              <a:t>Case study papers</a:t>
            </a:r>
          </a:p>
          <a:p>
            <a:pPr lvl="1"/>
            <a:r>
              <a:rPr lang="en-US" dirty="0"/>
              <a:t>describe the application of existing methods, theory or tools. Crucial is the value of the reflections abstracted from the experience and their relevance to other designers or to researchers working on related methods, theories or tools.</a:t>
            </a:r>
          </a:p>
          <a:p>
            <a:r>
              <a:rPr lang="en-US" dirty="0"/>
              <a:t>Methodology papers</a:t>
            </a:r>
          </a:p>
          <a:p>
            <a:pPr lvl="1"/>
            <a:r>
              <a:rPr lang="en-US" dirty="0"/>
              <a:t>describe a novel method which may be intended for use in research or practical settings (or both), but the paper should be clear about the intended audience.</a:t>
            </a:r>
          </a:p>
          <a:p>
            <a:r>
              <a:rPr lang="en-US" dirty="0"/>
              <a:t>Theory/Position/White papers</a:t>
            </a:r>
          </a:p>
          <a:p>
            <a:pPr lvl="1"/>
            <a:r>
              <a:rPr lang="en-US" dirty="0"/>
              <a:t>describe principles, concepts or models on which work in the field (empirical, experience, methodology) is based; authors of theoretical papers are expected to position their ideas within a broad context of related frameworks and theories. Important criteria are the originality or soundness of the analysis provided as well as the relevance of the theoretical content to practice and/or research in the field</a:t>
            </a:r>
            <a:endParaRPr lang="LID4096" dirty="0"/>
          </a:p>
          <a:p>
            <a:endParaRPr lang="de-DE" dirty="0"/>
          </a:p>
        </p:txBody>
      </p:sp>
      <p:sp>
        <p:nvSpPr>
          <p:cNvPr id="4" name="Text Placeholder 3">
            <a:extLst>
              <a:ext uri="{FF2B5EF4-FFF2-40B4-BE49-F238E27FC236}">
                <a16:creationId xmlns:a16="http://schemas.microsoft.com/office/drawing/2014/main" id="{6249FDEF-1B5D-4B21-9032-12CBF6B1A3BD}"/>
              </a:ext>
            </a:extLst>
          </p:cNvPr>
          <p:cNvSpPr>
            <a:spLocks noGrp="1"/>
          </p:cNvSpPr>
          <p:nvPr>
            <p:ph type="body" sz="quarter" idx="15"/>
          </p:nvPr>
        </p:nvSpPr>
        <p:spPr/>
        <p:txBody>
          <a:bodyPr/>
          <a:lstStyle/>
          <a:p>
            <a:endParaRPr lang="de-DE"/>
          </a:p>
        </p:txBody>
      </p:sp>
      <p:sp>
        <p:nvSpPr>
          <p:cNvPr id="5" name="Text Placeholder 4">
            <a:extLst>
              <a:ext uri="{FF2B5EF4-FFF2-40B4-BE49-F238E27FC236}">
                <a16:creationId xmlns:a16="http://schemas.microsoft.com/office/drawing/2014/main" id="{480750FF-0C43-4496-A03B-2A40E0EBE632}"/>
              </a:ext>
            </a:extLst>
          </p:cNvPr>
          <p:cNvSpPr>
            <a:spLocks noGrp="1"/>
          </p:cNvSpPr>
          <p:nvPr>
            <p:ph type="body" sz="quarter" idx="21"/>
          </p:nvPr>
        </p:nvSpPr>
        <p:spPr/>
        <p:txBody>
          <a:bodyPr/>
          <a:lstStyle/>
          <a:p>
            <a:r>
              <a:rPr lang="de-DE" dirty="0"/>
              <a:t>Writing a Scientific Report</a:t>
            </a:r>
          </a:p>
        </p:txBody>
      </p:sp>
      <p:sp>
        <p:nvSpPr>
          <p:cNvPr id="6" name="Footer Placeholder 5">
            <a:extLst>
              <a:ext uri="{FF2B5EF4-FFF2-40B4-BE49-F238E27FC236}">
                <a16:creationId xmlns:a16="http://schemas.microsoft.com/office/drawing/2014/main" id="{211891D3-AE6A-45A0-81C4-D2C89363D337}"/>
              </a:ext>
            </a:extLst>
          </p:cNvPr>
          <p:cNvSpPr>
            <a:spLocks noGrp="1"/>
          </p:cNvSpPr>
          <p:nvPr>
            <p:ph type="ftr" sz="quarter" idx="23"/>
          </p:nvPr>
        </p:nvSpPr>
        <p:spPr/>
        <p:txBody>
          <a:bodyPr/>
          <a:lstStyle/>
          <a:p>
            <a:r>
              <a:rPr lang="de-DE"/>
              <a:t>Valentin Schwind</a:t>
            </a:r>
            <a:endParaRPr lang="de-DE" dirty="0"/>
          </a:p>
        </p:txBody>
      </p:sp>
      <p:sp>
        <p:nvSpPr>
          <p:cNvPr id="7" name="Slide Number Placeholder 6">
            <a:extLst>
              <a:ext uri="{FF2B5EF4-FFF2-40B4-BE49-F238E27FC236}">
                <a16:creationId xmlns:a16="http://schemas.microsoft.com/office/drawing/2014/main" id="{039B31DE-504B-4685-AB7E-8AE03937F383}"/>
              </a:ext>
            </a:extLst>
          </p:cNvPr>
          <p:cNvSpPr>
            <a:spLocks noGrp="1"/>
          </p:cNvSpPr>
          <p:nvPr>
            <p:ph type="sldNum" sz="quarter" idx="24"/>
          </p:nvPr>
        </p:nvSpPr>
        <p:spPr/>
        <p:txBody>
          <a:bodyPr/>
          <a:lstStyle/>
          <a:p>
            <a:fld id="{C564DEAC-083F-4EA1-9D67-84BB3A537A3E}" type="slidenum">
              <a:rPr lang="de-DE" smtClean="0"/>
              <a:pPr/>
              <a:t>4</a:t>
            </a:fld>
            <a:endParaRPr lang="de-DE" dirty="0"/>
          </a:p>
        </p:txBody>
      </p:sp>
    </p:spTree>
    <p:extLst>
      <p:ext uri="{BB962C8B-B14F-4D97-AF65-F5344CB8AC3E}">
        <p14:creationId xmlns:p14="http://schemas.microsoft.com/office/powerpoint/2010/main" val="85970422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A9CCCB-C761-4DB7-BEFC-5AC96A6EEEE7}"/>
              </a:ext>
            </a:extLst>
          </p:cNvPr>
          <p:cNvSpPr>
            <a:spLocks noGrp="1"/>
          </p:cNvSpPr>
          <p:nvPr>
            <p:ph type="title"/>
          </p:nvPr>
        </p:nvSpPr>
        <p:spPr>
          <a:xfrm>
            <a:off x="695327" y="115889"/>
            <a:ext cx="7956548" cy="612774"/>
          </a:xfrm>
        </p:spPr>
        <p:txBody>
          <a:bodyPr/>
          <a:lstStyle/>
          <a:p>
            <a:r>
              <a:rPr lang="de-DE" dirty="0"/>
              <a:t>The Discussion</a:t>
            </a:r>
          </a:p>
        </p:txBody>
      </p:sp>
      <p:sp>
        <p:nvSpPr>
          <p:cNvPr id="3" name="Text Placeholder 2">
            <a:extLst>
              <a:ext uri="{FF2B5EF4-FFF2-40B4-BE49-F238E27FC236}">
                <a16:creationId xmlns:a16="http://schemas.microsoft.com/office/drawing/2014/main" id="{DF91C00E-A264-4724-90E0-0CF58DE9266E}"/>
              </a:ext>
            </a:extLst>
          </p:cNvPr>
          <p:cNvSpPr>
            <a:spLocks noGrp="1"/>
          </p:cNvSpPr>
          <p:nvPr>
            <p:ph type="body" sz="quarter" idx="13"/>
          </p:nvPr>
        </p:nvSpPr>
        <p:spPr/>
        <p:txBody>
          <a:bodyPr/>
          <a:lstStyle/>
          <a:p>
            <a:endParaRPr lang="de-DE"/>
          </a:p>
        </p:txBody>
      </p:sp>
      <p:sp>
        <p:nvSpPr>
          <p:cNvPr id="4" name="Text Placeholder 3">
            <a:extLst>
              <a:ext uri="{FF2B5EF4-FFF2-40B4-BE49-F238E27FC236}">
                <a16:creationId xmlns:a16="http://schemas.microsoft.com/office/drawing/2014/main" id="{CABFC262-85B6-4805-91F6-46AFE034D8F8}"/>
              </a:ext>
            </a:extLst>
          </p:cNvPr>
          <p:cNvSpPr>
            <a:spLocks noGrp="1"/>
          </p:cNvSpPr>
          <p:nvPr>
            <p:ph type="body" sz="quarter" idx="15"/>
          </p:nvPr>
        </p:nvSpPr>
        <p:spPr/>
        <p:txBody>
          <a:bodyPr/>
          <a:lstStyle/>
          <a:p>
            <a:endParaRPr lang="de-DE"/>
          </a:p>
        </p:txBody>
      </p:sp>
      <p:sp>
        <p:nvSpPr>
          <p:cNvPr id="5" name="Text Placeholder 4">
            <a:extLst>
              <a:ext uri="{FF2B5EF4-FFF2-40B4-BE49-F238E27FC236}">
                <a16:creationId xmlns:a16="http://schemas.microsoft.com/office/drawing/2014/main" id="{A6B60AE5-DB9E-42F4-B9B1-06507A17EEDF}"/>
              </a:ext>
            </a:extLst>
          </p:cNvPr>
          <p:cNvSpPr>
            <a:spLocks noGrp="1"/>
          </p:cNvSpPr>
          <p:nvPr>
            <p:ph type="body" sz="quarter" idx="21"/>
          </p:nvPr>
        </p:nvSpPr>
        <p:spPr/>
        <p:txBody>
          <a:bodyPr/>
          <a:lstStyle/>
          <a:p>
            <a:r>
              <a:rPr lang="de-DE" dirty="0"/>
              <a:t>Writing a Scientific Report</a:t>
            </a:r>
          </a:p>
        </p:txBody>
      </p:sp>
      <p:sp>
        <p:nvSpPr>
          <p:cNvPr id="6" name="Footer Placeholder 5">
            <a:extLst>
              <a:ext uri="{FF2B5EF4-FFF2-40B4-BE49-F238E27FC236}">
                <a16:creationId xmlns:a16="http://schemas.microsoft.com/office/drawing/2014/main" id="{8010F30A-5738-4174-851B-8E1768F09B6F}"/>
              </a:ext>
            </a:extLst>
          </p:cNvPr>
          <p:cNvSpPr>
            <a:spLocks noGrp="1"/>
          </p:cNvSpPr>
          <p:nvPr>
            <p:ph type="ftr" sz="quarter" idx="23"/>
          </p:nvPr>
        </p:nvSpPr>
        <p:spPr/>
        <p:txBody>
          <a:bodyPr/>
          <a:lstStyle/>
          <a:p>
            <a:r>
              <a:rPr lang="de-DE"/>
              <a:t>Valentin Schwind</a:t>
            </a:r>
            <a:endParaRPr lang="de-DE" dirty="0"/>
          </a:p>
        </p:txBody>
      </p:sp>
      <p:sp>
        <p:nvSpPr>
          <p:cNvPr id="7" name="Slide Number Placeholder 6">
            <a:extLst>
              <a:ext uri="{FF2B5EF4-FFF2-40B4-BE49-F238E27FC236}">
                <a16:creationId xmlns:a16="http://schemas.microsoft.com/office/drawing/2014/main" id="{3A8F9DEF-E778-4B82-A66E-88FB70198F66}"/>
              </a:ext>
            </a:extLst>
          </p:cNvPr>
          <p:cNvSpPr>
            <a:spLocks noGrp="1"/>
          </p:cNvSpPr>
          <p:nvPr>
            <p:ph type="sldNum" sz="quarter" idx="24"/>
          </p:nvPr>
        </p:nvSpPr>
        <p:spPr/>
        <p:txBody>
          <a:bodyPr/>
          <a:lstStyle/>
          <a:p>
            <a:fld id="{C564DEAC-083F-4EA1-9D67-84BB3A537A3E}" type="slidenum">
              <a:rPr lang="de-DE" smtClean="0"/>
              <a:pPr/>
              <a:t>40</a:t>
            </a:fld>
            <a:endParaRPr lang="de-DE" dirty="0"/>
          </a:p>
        </p:txBody>
      </p:sp>
      <p:pic>
        <p:nvPicPr>
          <p:cNvPr id="8" name="Grafik 4">
            <a:extLst>
              <a:ext uri="{FF2B5EF4-FFF2-40B4-BE49-F238E27FC236}">
                <a16:creationId xmlns:a16="http://schemas.microsoft.com/office/drawing/2014/main" id="{39FFCC3B-797C-4315-93B7-8CE89494143F}"/>
              </a:ext>
            </a:extLst>
          </p:cNvPr>
          <p:cNvPicPr>
            <a:picLocks noChangeAspect="1"/>
          </p:cNvPicPr>
          <p:nvPr/>
        </p:nvPicPr>
        <p:blipFill>
          <a:blip r:embed="rId2"/>
          <a:stretch>
            <a:fillRect/>
          </a:stretch>
        </p:blipFill>
        <p:spPr>
          <a:xfrm>
            <a:off x="226939" y="909898"/>
            <a:ext cx="2465436" cy="5157192"/>
          </a:xfrm>
          <a:prstGeom prst="rect">
            <a:avLst/>
          </a:prstGeom>
          <a:ln>
            <a:noFill/>
          </a:ln>
        </p:spPr>
      </p:pic>
      <p:sp>
        <p:nvSpPr>
          <p:cNvPr id="9" name="Rechteck 6">
            <a:extLst>
              <a:ext uri="{FF2B5EF4-FFF2-40B4-BE49-F238E27FC236}">
                <a16:creationId xmlns:a16="http://schemas.microsoft.com/office/drawing/2014/main" id="{4D573427-F2AA-4F67-A4F8-15DED286346E}"/>
              </a:ext>
            </a:extLst>
          </p:cNvPr>
          <p:cNvSpPr/>
          <p:nvPr/>
        </p:nvSpPr>
        <p:spPr>
          <a:xfrm>
            <a:off x="303834" y="1053914"/>
            <a:ext cx="2308705" cy="2016224"/>
          </a:xfrm>
          <a:prstGeom prst="rect">
            <a:avLst/>
          </a:prstGeom>
          <a:solidFill>
            <a:schemeClr val="accent6">
              <a:alpha val="4392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solidFill>
                  <a:schemeClr val="tx1"/>
                </a:solidFill>
              </a:rPr>
              <a:t>Summary </a:t>
            </a:r>
            <a:r>
              <a:rPr lang="de-DE" dirty="0" err="1">
                <a:solidFill>
                  <a:schemeClr val="tx1"/>
                </a:solidFill>
              </a:rPr>
              <a:t>of</a:t>
            </a:r>
            <a:r>
              <a:rPr lang="de-DE" dirty="0">
                <a:solidFill>
                  <a:schemeClr val="tx1"/>
                </a:solidFill>
              </a:rPr>
              <a:t> </a:t>
            </a:r>
            <a:r>
              <a:rPr lang="de-DE" dirty="0" err="1">
                <a:solidFill>
                  <a:schemeClr val="tx1"/>
                </a:solidFill>
              </a:rPr>
              <a:t>findings</a:t>
            </a:r>
            <a:endParaRPr lang="LID4096" dirty="0">
              <a:solidFill>
                <a:schemeClr val="tx1"/>
              </a:solidFill>
            </a:endParaRPr>
          </a:p>
        </p:txBody>
      </p:sp>
      <p:sp>
        <p:nvSpPr>
          <p:cNvPr id="10" name="Rechteck 7">
            <a:extLst>
              <a:ext uri="{FF2B5EF4-FFF2-40B4-BE49-F238E27FC236}">
                <a16:creationId xmlns:a16="http://schemas.microsoft.com/office/drawing/2014/main" id="{CAF671EA-247C-4B23-B577-24941A0A4BA6}"/>
              </a:ext>
            </a:extLst>
          </p:cNvPr>
          <p:cNvSpPr/>
          <p:nvPr/>
        </p:nvSpPr>
        <p:spPr>
          <a:xfrm>
            <a:off x="303833" y="3077705"/>
            <a:ext cx="2308705" cy="1216569"/>
          </a:xfrm>
          <a:prstGeom prst="rect">
            <a:avLst/>
          </a:prstGeom>
          <a:solidFill>
            <a:schemeClr val="accent2">
              <a:lumMod val="75000"/>
              <a:alpha val="4392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err="1">
                <a:solidFill>
                  <a:schemeClr val="tx1"/>
                </a:solidFill>
              </a:rPr>
              <a:t>Implications</a:t>
            </a:r>
            <a:endParaRPr lang="LID4096" dirty="0">
              <a:solidFill>
                <a:schemeClr val="tx1"/>
              </a:solidFill>
            </a:endParaRPr>
          </a:p>
        </p:txBody>
      </p:sp>
      <p:sp>
        <p:nvSpPr>
          <p:cNvPr id="11" name="Rechteck 8">
            <a:extLst>
              <a:ext uri="{FF2B5EF4-FFF2-40B4-BE49-F238E27FC236}">
                <a16:creationId xmlns:a16="http://schemas.microsoft.com/office/drawing/2014/main" id="{B7ADC9BD-3BE4-42CB-A9A6-711093B78B44}"/>
              </a:ext>
            </a:extLst>
          </p:cNvPr>
          <p:cNvSpPr/>
          <p:nvPr/>
        </p:nvSpPr>
        <p:spPr>
          <a:xfrm>
            <a:off x="303832" y="4315125"/>
            <a:ext cx="2308705" cy="1759532"/>
          </a:xfrm>
          <a:prstGeom prst="rect">
            <a:avLst/>
          </a:prstGeom>
          <a:solidFill>
            <a:schemeClr val="accent3">
              <a:alpha val="4392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solidFill>
                  <a:schemeClr val="tx1"/>
                </a:solidFill>
              </a:rPr>
              <a:t>Critical </a:t>
            </a:r>
            <a:r>
              <a:rPr lang="de-DE" dirty="0" err="1">
                <a:solidFill>
                  <a:schemeClr val="tx1"/>
                </a:solidFill>
              </a:rPr>
              <a:t>Reflection</a:t>
            </a:r>
            <a:r>
              <a:rPr lang="de-DE" dirty="0">
                <a:solidFill>
                  <a:schemeClr val="tx1"/>
                </a:solidFill>
              </a:rPr>
              <a:t>/</a:t>
            </a:r>
            <a:br>
              <a:rPr lang="de-DE" dirty="0">
                <a:solidFill>
                  <a:schemeClr val="tx1"/>
                </a:solidFill>
              </a:rPr>
            </a:br>
            <a:r>
              <a:rPr lang="de-DE" dirty="0" err="1">
                <a:solidFill>
                  <a:schemeClr val="tx1"/>
                </a:solidFill>
              </a:rPr>
              <a:t>Limitations</a:t>
            </a:r>
            <a:endParaRPr lang="LID4096" dirty="0">
              <a:solidFill>
                <a:schemeClr val="tx1"/>
              </a:solidFill>
            </a:endParaRPr>
          </a:p>
        </p:txBody>
      </p:sp>
      <p:pic>
        <p:nvPicPr>
          <p:cNvPr id="12" name="Grafik 12">
            <a:extLst>
              <a:ext uri="{FF2B5EF4-FFF2-40B4-BE49-F238E27FC236}">
                <a16:creationId xmlns:a16="http://schemas.microsoft.com/office/drawing/2014/main" id="{680AABE9-D6E3-4AE8-8312-449F4C52D6F2}"/>
              </a:ext>
            </a:extLst>
          </p:cNvPr>
          <p:cNvPicPr>
            <a:picLocks noChangeAspect="1"/>
          </p:cNvPicPr>
          <p:nvPr/>
        </p:nvPicPr>
        <p:blipFill>
          <a:blip r:embed="rId3"/>
          <a:stretch>
            <a:fillRect/>
          </a:stretch>
        </p:blipFill>
        <p:spPr>
          <a:xfrm>
            <a:off x="4927879" y="598225"/>
            <a:ext cx="1800200" cy="834506"/>
          </a:xfrm>
          <a:prstGeom prst="rect">
            <a:avLst/>
          </a:prstGeom>
          <a:ln>
            <a:noFill/>
          </a:ln>
        </p:spPr>
      </p:pic>
      <p:pic>
        <p:nvPicPr>
          <p:cNvPr id="13" name="Grafik 13">
            <a:extLst>
              <a:ext uri="{FF2B5EF4-FFF2-40B4-BE49-F238E27FC236}">
                <a16:creationId xmlns:a16="http://schemas.microsoft.com/office/drawing/2014/main" id="{35B9004A-9461-480D-A71C-72F3DF7D7ED1}"/>
              </a:ext>
            </a:extLst>
          </p:cNvPr>
          <p:cNvPicPr>
            <a:picLocks noChangeAspect="1"/>
          </p:cNvPicPr>
          <p:nvPr/>
        </p:nvPicPr>
        <p:blipFill>
          <a:blip r:embed="rId4"/>
          <a:stretch>
            <a:fillRect/>
          </a:stretch>
        </p:blipFill>
        <p:spPr>
          <a:xfrm>
            <a:off x="4893708" y="1612393"/>
            <a:ext cx="3917775" cy="4608512"/>
          </a:xfrm>
          <a:prstGeom prst="rect">
            <a:avLst/>
          </a:prstGeom>
          <a:ln>
            <a:noFill/>
          </a:ln>
        </p:spPr>
      </p:pic>
      <p:cxnSp>
        <p:nvCxnSpPr>
          <p:cNvPr id="14" name="Gerade Verbindung mit Pfeil 14">
            <a:extLst>
              <a:ext uri="{FF2B5EF4-FFF2-40B4-BE49-F238E27FC236}">
                <a16:creationId xmlns:a16="http://schemas.microsoft.com/office/drawing/2014/main" id="{F4AC63B0-BF96-4633-87A2-AD0092398967}"/>
              </a:ext>
            </a:extLst>
          </p:cNvPr>
          <p:cNvCxnSpPr>
            <a:cxnSpLocks/>
            <a:stCxn id="17" idx="2"/>
          </p:cNvCxnSpPr>
          <p:nvPr/>
        </p:nvCxnSpPr>
        <p:spPr>
          <a:xfrm flipH="1">
            <a:off x="1392630" y="2113075"/>
            <a:ext cx="2485980" cy="2752327"/>
          </a:xfrm>
          <a:prstGeom prst="straightConnector1">
            <a:avLst/>
          </a:prstGeom>
          <a:ln w="76200">
            <a:solidFill>
              <a:schemeClr val="tx1"/>
            </a:solidFill>
            <a:tailEnd type="triangle"/>
          </a:ln>
        </p:spPr>
        <p:style>
          <a:lnRef idx="1">
            <a:schemeClr val="accent6"/>
          </a:lnRef>
          <a:fillRef idx="0">
            <a:schemeClr val="accent6"/>
          </a:fillRef>
          <a:effectRef idx="0">
            <a:schemeClr val="accent6"/>
          </a:effectRef>
          <a:fontRef idx="minor">
            <a:schemeClr val="tx1"/>
          </a:fontRef>
        </p:style>
      </p:cxnSp>
      <p:sp>
        <p:nvSpPr>
          <p:cNvPr id="15" name="Rechteck 11">
            <a:extLst>
              <a:ext uri="{FF2B5EF4-FFF2-40B4-BE49-F238E27FC236}">
                <a16:creationId xmlns:a16="http://schemas.microsoft.com/office/drawing/2014/main" id="{8AD726ED-A38A-4F13-ACE2-2BA3A88A8D8A}"/>
              </a:ext>
            </a:extLst>
          </p:cNvPr>
          <p:cNvSpPr/>
          <p:nvPr/>
        </p:nvSpPr>
        <p:spPr>
          <a:xfrm>
            <a:off x="2836500" y="4043332"/>
            <a:ext cx="1977370" cy="2031325"/>
          </a:xfrm>
          <a:prstGeom prst="rect">
            <a:avLst/>
          </a:prstGeom>
          <a:solidFill>
            <a:schemeClr val="bg1"/>
          </a:solidFill>
          <a:ln>
            <a:noFill/>
          </a:ln>
        </p:spPr>
        <p:txBody>
          <a:bodyPr wrap="square">
            <a:spAutoFit/>
          </a:bodyPr>
          <a:lstStyle/>
          <a:p>
            <a:r>
              <a:rPr lang="de-DE" dirty="0" err="1"/>
              <a:t>If</a:t>
            </a:r>
            <a:r>
              <a:rPr lang="de-DE" dirty="0"/>
              <a:t> </a:t>
            </a:r>
            <a:r>
              <a:rPr lang="de-DE" dirty="0" err="1"/>
              <a:t>you</a:t>
            </a:r>
            <a:r>
              <a:rPr lang="de-DE" dirty="0"/>
              <a:t> </a:t>
            </a:r>
            <a:r>
              <a:rPr lang="de-DE" dirty="0" err="1"/>
              <a:t>have</a:t>
            </a:r>
            <a:r>
              <a:rPr lang="de-DE" dirty="0"/>
              <a:t> </a:t>
            </a:r>
            <a:r>
              <a:rPr lang="de-DE" dirty="0" err="1"/>
              <a:t>more</a:t>
            </a:r>
            <a:r>
              <a:rPr lang="de-DE" dirty="0"/>
              <a:t> </a:t>
            </a:r>
            <a:r>
              <a:rPr lang="de-DE" dirty="0" err="1"/>
              <a:t>than</a:t>
            </a:r>
            <a:r>
              <a:rPr lang="de-DE" dirty="0"/>
              <a:t> </a:t>
            </a:r>
            <a:r>
              <a:rPr lang="de-DE" dirty="0" err="1"/>
              <a:t>one</a:t>
            </a:r>
            <a:r>
              <a:rPr lang="de-DE" dirty="0"/>
              <a:t> </a:t>
            </a:r>
            <a:r>
              <a:rPr lang="de-DE" dirty="0" err="1"/>
              <a:t>study</a:t>
            </a:r>
            <a:r>
              <a:rPr lang="de-DE" dirty="0"/>
              <a:t> </a:t>
            </a:r>
            <a:r>
              <a:rPr lang="de-DE" dirty="0" err="1"/>
              <a:t>provide</a:t>
            </a:r>
            <a:r>
              <a:rPr lang="de-DE" dirty="0"/>
              <a:t> a General Discussion </a:t>
            </a:r>
            <a:r>
              <a:rPr lang="de-DE" dirty="0" err="1"/>
              <a:t>summarizing</a:t>
            </a:r>
            <a:r>
              <a:rPr lang="de-DE" dirty="0"/>
              <a:t> </a:t>
            </a:r>
            <a:r>
              <a:rPr lang="de-DE" dirty="0" err="1"/>
              <a:t>the</a:t>
            </a:r>
            <a:r>
              <a:rPr lang="de-DE" dirty="0"/>
              <a:t> </a:t>
            </a:r>
            <a:r>
              <a:rPr lang="de-DE" dirty="0" err="1"/>
              <a:t>findings</a:t>
            </a:r>
            <a:r>
              <a:rPr lang="de-DE" dirty="0"/>
              <a:t> </a:t>
            </a:r>
            <a:r>
              <a:rPr lang="de-DE" dirty="0" err="1"/>
              <a:t>from</a:t>
            </a:r>
            <a:r>
              <a:rPr lang="de-DE" dirty="0"/>
              <a:t> all </a:t>
            </a:r>
            <a:r>
              <a:rPr lang="de-DE" dirty="0" err="1"/>
              <a:t>studies</a:t>
            </a:r>
            <a:endParaRPr lang="LID4096" dirty="0"/>
          </a:p>
        </p:txBody>
      </p:sp>
      <p:cxnSp>
        <p:nvCxnSpPr>
          <p:cNvPr id="16" name="Gerade Verbindung mit Pfeil 19">
            <a:extLst>
              <a:ext uri="{FF2B5EF4-FFF2-40B4-BE49-F238E27FC236}">
                <a16:creationId xmlns:a16="http://schemas.microsoft.com/office/drawing/2014/main" id="{86F8AD47-22EA-42E8-9FC1-51BCC7CCB0CA}"/>
              </a:ext>
            </a:extLst>
          </p:cNvPr>
          <p:cNvCxnSpPr>
            <a:cxnSpLocks/>
            <a:stCxn id="15" idx="0"/>
          </p:cNvCxnSpPr>
          <p:nvPr/>
        </p:nvCxnSpPr>
        <p:spPr>
          <a:xfrm flipV="1">
            <a:off x="3825185" y="1095146"/>
            <a:ext cx="1760034" cy="2948186"/>
          </a:xfrm>
          <a:prstGeom prst="straightConnector1">
            <a:avLst/>
          </a:prstGeom>
          <a:ln w="76200">
            <a:solidFill>
              <a:schemeClr val="tx1"/>
            </a:solidFill>
            <a:tailEnd type="triangle"/>
          </a:ln>
        </p:spPr>
        <p:style>
          <a:lnRef idx="1">
            <a:schemeClr val="accent6"/>
          </a:lnRef>
          <a:fillRef idx="0">
            <a:schemeClr val="accent6"/>
          </a:fillRef>
          <a:effectRef idx="0">
            <a:schemeClr val="accent6"/>
          </a:effectRef>
          <a:fontRef idx="minor">
            <a:schemeClr val="tx1"/>
          </a:fontRef>
        </p:style>
      </p:cxnSp>
      <p:sp>
        <p:nvSpPr>
          <p:cNvPr id="17" name="Rechteck 9">
            <a:extLst>
              <a:ext uri="{FF2B5EF4-FFF2-40B4-BE49-F238E27FC236}">
                <a16:creationId xmlns:a16="http://schemas.microsoft.com/office/drawing/2014/main" id="{B4DA73DD-4A0B-466F-9D0B-85EC40668E83}"/>
              </a:ext>
            </a:extLst>
          </p:cNvPr>
          <p:cNvSpPr/>
          <p:nvPr/>
        </p:nvSpPr>
        <p:spPr>
          <a:xfrm>
            <a:off x="2889925" y="912746"/>
            <a:ext cx="1977370" cy="1200329"/>
          </a:xfrm>
          <a:prstGeom prst="rect">
            <a:avLst/>
          </a:prstGeom>
          <a:solidFill>
            <a:schemeClr val="bg1"/>
          </a:solidFill>
          <a:ln>
            <a:noFill/>
          </a:ln>
        </p:spPr>
        <p:txBody>
          <a:bodyPr wrap="square">
            <a:spAutoFit/>
          </a:bodyPr>
          <a:lstStyle/>
          <a:p>
            <a:r>
              <a:rPr lang="de-DE" dirty="0" err="1"/>
              <a:t>Typically</a:t>
            </a:r>
            <a:r>
              <a:rPr lang="de-DE" dirty="0"/>
              <a:t>, </a:t>
            </a:r>
            <a:r>
              <a:rPr lang="de-DE" dirty="0" err="1"/>
              <a:t>paper</a:t>
            </a:r>
            <a:r>
              <a:rPr lang="de-DE" dirty="0"/>
              <a:t> end </a:t>
            </a:r>
            <a:r>
              <a:rPr lang="de-DE" dirty="0" err="1"/>
              <a:t>here</a:t>
            </a:r>
            <a:r>
              <a:rPr lang="de-DE" dirty="0"/>
              <a:t>, </a:t>
            </a:r>
            <a:r>
              <a:rPr lang="de-DE" dirty="0" err="1"/>
              <a:t>if</a:t>
            </a:r>
            <a:r>
              <a:rPr lang="de-DE" dirty="0"/>
              <a:t> </a:t>
            </a:r>
            <a:r>
              <a:rPr lang="de-DE" dirty="0" err="1"/>
              <a:t>your</a:t>
            </a:r>
            <a:r>
              <a:rPr lang="de-DE" dirty="0"/>
              <a:t> </a:t>
            </a:r>
            <a:r>
              <a:rPr lang="de-DE" dirty="0" err="1"/>
              <a:t>paper</a:t>
            </a:r>
            <a:r>
              <a:rPr lang="de-DE" dirty="0"/>
              <a:t> </a:t>
            </a:r>
            <a:r>
              <a:rPr lang="de-DE" dirty="0" err="1"/>
              <a:t>has</a:t>
            </a:r>
            <a:r>
              <a:rPr lang="de-DE" dirty="0"/>
              <a:t> a 2nd </a:t>
            </a:r>
            <a:r>
              <a:rPr lang="de-DE" dirty="0" err="1"/>
              <a:t>study</a:t>
            </a:r>
            <a:r>
              <a:rPr lang="de-DE" dirty="0"/>
              <a:t>: </a:t>
            </a:r>
            <a:r>
              <a:rPr lang="de-DE" dirty="0" err="1"/>
              <a:t>proceed</a:t>
            </a:r>
            <a:r>
              <a:rPr lang="de-DE" dirty="0"/>
              <a:t>…</a:t>
            </a:r>
            <a:endParaRPr lang="LID4096" dirty="0"/>
          </a:p>
        </p:txBody>
      </p:sp>
      <p:sp>
        <p:nvSpPr>
          <p:cNvPr id="18" name="Rechteck 23">
            <a:extLst>
              <a:ext uri="{FF2B5EF4-FFF2-40B4-BE49-F238E27FC236}">
                <a16:creationId xmlns:a16="http://schemas.microsoft.com/office/drawing/2014/main" id="{BC98577E-400C-48ED-96A8-16E46DDB1882}"/>
              </a:ext>
            </a:extLst>
          </p:cNvPr>
          <p:cNvSpPr/>
          <p:nvPr/>
        </p:nvSpPr>
        <p:spPr>
          <a:xfrm>
            <a:off x="6779667" y="3685988"/>
            <a:ext cx="1872208" cy="1976437"/>
          </a:xfrm>
          <a:prstGeom prst="rect">
            <a:avLst/>
          </a:prstGeom>
          <a:solidFill>
            <a:schemeClr val="accent5">
              <a:lumMod val="40000"/>
              <a:lumOff val="60000"/>
              <a:alpha val="4392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solidFill>
                  <a:schemeClr val="tx1"/>
                </a:solidFill>
              </a:rPr>
              <a:t>Limitation &amp; Future Work</a:t>
            </a:r>
            <a:endParaRPr lang="LID4096" dirty="0">
              <a:solidFill>
                <a:schemeClr val="tx1"/>
              </a:solidFill>
            </a:endParaRPr>
          </a:p>
        </p:txBody>
      </p:sp>
      <p:sp>
        <p:nvSpPr>
          <p:cNvPr id="19" name="Rechteck 24">
            <a:extLst>
              <a:ext uri="{FF2B5EF4-FFF2-40B4-BE49-F238E27FC236}">
                <a16:creationId xmlns:a16="http://schemas.microsoft.com/office/drawing/2014/main" id="{4365170D-C814-4381-B196-B819D3E958DB}"/>
              </a:ext>
            </a:extLst>
          </p:cNvPr>
          <p:cNvSpPr/>
          <p:nvPr/>
        </p:nvSpPr>
        <p:spPr>
          <a:xfrm>
            <a:off x="4893708" y="5446401"/>
            <a:ext cx="1872209" cy="699661"/>
          </a:xfrm>
          <a:prstGeom prst="rect">
            <a:avLst/>
          </a:prstGeom>
          <a:solidFill>
            <a:schemeClr val="accent3">
              <a:alpha val="4392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solidFill>
                  <a:schemeClr val="tx1"/>
                </a:solidFill>
              </a:rPr>
              <a:t>Critical </a:t>
            </a:r>
            <a:r>
              <a:rPr lang="de-DE" dirty="0" err="1">
                <a:solidFill>
                  <a:schemeClr val="tx1"/>
                </a:solidFill>
              </a:rPr>
              <a:t>Reflection</a:t>
            </a:r>
            <a:endParaRPr lang="LID4096" dirty="0">
              <a:solidFill>
                <a:schemeClr val="tx1"/>
              </a:solidFill>
            </a:endParaRPr>
          </a:p>
        </p:txBody>
      </p:sp>
    </p:spTree>
    <p:extLst>
      <p:ext uri="{BB962C8B-B14F-4D97-AF65-F5344CB8AC3E}">
        <p14:creationId xmlns:p14="http://schemas.microsoft.com/office/powerpoint/2010/main" val="645633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5" grpId="0" animBg="1"/>
      <p:bldP spid="17" grpId="0" animBg="1"/>
      <p:bldP spid="18" grpId="0" animBg="1"/>
      <p:bldP spid="19"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68357A-1291-447B-BC09-1741FEF10FAB}"/>
              </a:ext>
            </a:extLst>
          </p:cNvPr>
          <p:cNvSpPr>
            <a:spLocks noGrp="1"/>
          </p:cNvSpPr>
          <p:nvPr>
            <p:ph type="title"/>
          </p:nvPr>
        </p:nvSpPr>
        <p:spPr/>
        <p:txBody>
          <a:bodyPr/>
          <a:lstStyle/>
          <a:p>
            <a:r>
              <a:rPr lang="de-DE" dirty="0"/>
              <a:t>The Discussion / </a:t>
            </a:r>
            <a:r>
              <a:rPr lang="de-DE" dirty="0" err="1"/>
              <a:t>Conclusion</a:t>
            </a:r>
            <a:endParaRPr lang="de-DE" dirty="0"/>
          </a:p>
        </p:txBody>
      </p:sp>
      <p:sp>
        <p:nvSpPr>
          <p:cNvPr id="3" name="Text Placeholder 2">
            <a:extLst>
              <a:ext uri="{FF2B5EF4-FFF2-40B4-BE49-F238E27FC236}">
                <a16:creationId xmlns:a16="http://schemas.microsoft.com/office/drawing/2014/main" id="{CD2A87A5-25F4-4052-B3AE-C3A1A523F060}"/>
              </a:ext>
            </a:extLst>
          </p:cNvPr>
          <p:cNvSpPr>
            <a:spLocks noGrp="1"/>
          </p:cNvSpPr>
          <p:nvPr>
            <p:ph type="body" sz="quarter" idx="13"/>
          </p:nvPr>
        </p:nvSpPr>
        <p:spPr/>
        <p:txBody>
          <a:bodyPr/>
          <a:lstStyle/>
          <a:p>
            <a:r>
              <a:rPr lang="en-US" dirty="0"/>
              <a:t>A presentation of background information as well as recapitulation of the research aims of the study.</a:t>
            </a:r>
          </a:p>
          <a:p>
            <a:r>
              <a:rPr lang="en-US" dirty="0"/>
              <a:t>A brief summary of the results, whereas the focus lies on discussing and not recapitulating the results.</a:t>
            </a:r>
          </a:p>
          <a:p>
            <a:r>
              <a:rPr lang="en-US" dirty="0"/>
              <a:t>A comparison of results with previously published studies.</a:t>
            </a:r>
          </a:p>
          <a:p>
            <a:r>
              <a:rPr lang="en-US" dirty="0"/>
              <a:t>Conclusions or hypotheses drawn from the results, with summary of evidence for each conclusion.</a:t>
            </a:r>
          </a:p>
          <a:p>
            <a:r>
              <a:rPr lang="en-US" dirty="0"/>
              <a:t>Proposed follow-up research questions and outlook on further work. </a:t>
            </a:r>
            <a:endParaRPr lang="de-DE" dirty="0"/>
          </a:p>
          <a:p>
            <a:endParaRPr lang="de-DE" dirty="0"/>
          </a:p>
        </p:txBody>
      </p:sp>
      <p:sp>
        <p:nvSpPr>
          <p:cNvPr id="4" name="Text Placeholder 3">
            <a:extLst>
              <a:ext uri="{FF2B5EF4-FFF2-40B4-BE49-F238E27FC236}">
                <a16:creationId xmlns:a16="http://schemas.microsoft.com/office/drawing/2014/main" id="{6A816A30-B86A-42FB-A3F3-066B11C9979E}"/>
              </a:ext>
            </a:extLst>
          </p:cNvPr>
          <p:cNvSpPr>
            <a:spLocks noGrp="1"/>
          </p:cNvSpPr>
          <p:nvPr>
            <p:ph type="body" sz="quarter" idx="15"/>
          </p:nvPr>
        </p:nvSpPr>
        <p:spPr/>
        <p:txBody>
          <a:bodyPr/>
          <a:lstStyle/>
          <a:p>
            <a:endParaRPr lang="de-DE"/>
          </a:p>
        </p:txBody>
      </p:sp>
      <p:sp>
        <p:nvSpPr>
          <p:cNvPr id="5" name="Text Placeholder 4">
            <a:extLst>
              <a:ext uri="{FF2B5EF4-FFF2-40B4-BE49-F238E27FC236}">
                <a16:creationId xmlns:a16="http://schemas.microsoft.com/office/drawing/2014/main" id="{42FDCC8F-47F9-4113-BAD9-DE0908FD7AB0}"/>
              </a:ext>
            </a:extLst>
          </p:cNvPr>
          <p:cNvSpPr>
            <a:spLocks noGrp="1"/>
          </p:cNvSpPr>
          <p:nvPr>
            <p:ph type="body" sz="quarter" idx="21"/>
          </p:nvPr>
        </p:nvSpPr>
        <p:spPr/>
        <p:txBody>
          <a:bodyPr/>
          <a:lstStyle/>
          <a:p>
            <a:r>
              <a:rPr lang="de-DE" dirty="0"/>
              <a:t>Writing a Scientific Report</a:t>
            </a:r>
          </a:p>
        </p:txBody>
      </p:sp>
      <p:sp>
        <p:nvSpPr>
          <p:cNvPr id="6" name="Footer Placeholder 5">
            <a:extLst>
              <a:ext uri="{FF2B5EF4-FFF2-40B4-BE49-F238E27FC236}">
                <a16:creationId xmlns:a16="http://schemas.microsoft.com/office/drawing/2014/main" id="{654EC1E4-5750-4FF9-9CD3-03D78E931E83}"/>
              </a:ext>
            </a:extLst>
          </p:cNvPr>
          <p:cNvSpPr>
            <a:spLocks noGrp="1"/>
          </p:cNvSpPr>
          <p:nvPr>
            <p:ph type="ftr" sz="quarter" idx="23"/>
          </p:nvPr>
        </p:nvSpPr>
        <p:spPr/>
        <p:txBody>
          <a:bodyPr/>
          <a:lstStyle/>
          <a:p>
            <a:r>
              <a:rPr lang="de-DE"/>
              <a:t>Valentin Schwind</a:t>
            </a:r>
            <a:endParaRPr lang="de-DE" dirty="0"/>
          </a:p>
        </p:txBody>
      </p:sp>
      <p:sp>
        <p:nvSpPr>
          <p:cNvPr id="7" name="Slide Number Placeholder 6">
            <a:extLst>
              <a:ext uri="{FF2B5EF4-FFF2-40B4-BE49-F238E27FC236}">
                <a16:creationId xmlns:a16="http://schemas.microsoft.com/office/drawing/2014/main" id="{A12479CD-463B-488E-A8A6-440824131C45}"/>
              </a:ext>
            </a:extLst>
          </p:cNvPr>
          <p:cNvSpPr>
            <a:spLocks noGrp="1"/>
          </p:cNvSpPr>
          <p:nvPr>
            <p:ph type="sldNum" sz="quarter" idx="24"/>
          </p:nvPr>
        </p:nvSpPr>
        <p:spPr/>
        <p:txBody>
          <a:bodyPr/>
          <a:lstStyle/>
          <a:p>
            <a:fld id="{C564DEAC-083F-4EA1-9D67-84BB3A537A3E}" type="slidenum">
              <a:rPr lang="de-DE" smtClean="0"/>
              <a:pPr/>
              <a:t>41</a:t>
            </a:fld>
            <a:endParaRPr lang="de-DE" dirty="0"/>
          </a:p>
        </p:txBody>
      </p:sp>
    </p:spTree>
    <p:extLst>
      <p:ext uri="{BB962C8B-B14F-4D97-AF65-F5344CB8AC3E}">
        <p14:creationId xmlns:p14="http://schemas.microsoft.com/office/powerpoint/2010/main" val="120763529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A0028D-AF70-4EB4-9225-9D2615C74D29}"/>
              </a:ext>
            </a:extLst>
          </p:cNvPr>
          <p:cNvSpPr>
            <a:spLocks noGrp="1"/>
          </p:cNvSpPr>
          <p:nvPr>
            <p:ph type="title"/>
          </p:nvPr>
        </p:nvSpPr>
        <p:spPr/>
        <p:txBody>
          <a:bodyPr/>
          <a:lstStyle/>
          <a:p>
            <a:r>
              <a:rPr lang="de-DE" dirty="0"/>
              <a:t>The Discussion / </a:t>
            </a:r>
            <a:r>
              <a:rPr lang="de-DE" dirty="0" err="1"/>
              <a:t>Conclusion</a:t>
            </a:r>
            <a:endParaRPr lang="de-DE" dirty="0"/>
          </a:p>
        </p:txBody>
      </p:sp>
      <p:sp>
        <p:nvSpPr>
          <p:cNvPr id="3" name="Text Placeholder 2">
            <a:extLst>
              <a:ext uri="{FF2B5EF4-FFF2-40B4-BE49-F238E27FC236}">
                <a16:creationId xmlns:a16="http://schemas.microsoft.com/office/drawing/2014/main" id="{3E9E0557-372F-4662-AFF0-276453FAAF64}"/>
              </a:ext>
            </a:extLst>
          </p:cNvPr>
          <p:cNvSpPr>
            <a:spLocks noGrp="1"/>
          </p:cNvSpPr>
          <p:nvPr>
            <p:ph type="body" sz="quarter" idx="13"/>
          </p:nvPr>
        </p:nvSpPr>
        <p:spPr/>
        <p:txBody>
          <a:bodyPr/>
          <a:lstStyle/>
          <a:p>
            <a:r>
              <a:rPr lang="de-DE" dirty="0" err="1"/>
              <a:t>Your</a:t>
            </a:r>
            <a:r>
              <a:rPr lang="de-DE" dirty="0"/>
              <a:t> </a:t>
            </a:r>
            <a:r>
              <a:rPr lang="de-DE" dirty="0" err="1"/>
              <a:t>interpretation</a:t>
            </a:r>
            <a:r>
              <a:rPr lang="de-DE" dirty="0"/>
              <a:t> </a:t>
            </a:r>
            <a:r>
              <a:rPr lang="de-DE" dirty="0" err="1"/>
              <a:t>of</a:t>
            </a:r>
            <a:r>
              <a:rPr lang="de-DE" dirty="0"/>
              <a:t> </a:t>
            </a:r>
            <a:r>
              <a:rPr lang="de-DE" dirty="0" err="1"/>
              <a:t>the</a:t>
            </a:r>
            <a:r>
              <a:rPr lang="de-DE" dirty="0"/>
              <a:t> </a:t>
            </a:r>
            <a:r>
              <a:rPr lang="de-DE" dirty="0" err="1"/>
              <a:t>findings</a:t>
            </a:r>
            <a:r>
              <a:rPr lang="de-DE" dirty="0"/>
              <a:t> and </a:t>
            </a:r>
            <a:r>
              <a:rPr lang="de-DE" dirty="0" err="1"/>
              <a:t>your</a:t>
            </a:r>
            <a:r>
              <a:rPr lang="de-DE" dirty="0"/>
              <a:t> </a:t>
            </a:r>
            <a:r>
              <a:rPr lang="de-DE" dirty="0" err="1"/>
              <a:t>understanding</a:t>
            </a:r>
            <a:r>
              <a:rPr lang="de-DE" dirty="0"/>
              <a:t> </a:t>
            </a:r>
            <a:r>
              <a:rPr lang="de-DE" dirty="0" err="1"/>
              <a:t>what</a:t>
            </a:r>
            <a:r>
              <a:rPr lang="de-DE" dirty="0"/>
              <a:t> </a:t>
            </a:r>
            <a:r>
              <a:rPr lang="de-DE" dirty="0" err="1"/>
              <a:t>the</a:t>
            </a:r>
            <a:r>
              <a:rPr lang="de-DE" dirty="0"/>
              <a:t> </a:t>
            </a:r>
            <a:r>
              <a:rPr lang="de-DE" dirty="0" err="1"/>
              <a:t>data</a:t>
            </a:r>
            <a:r>
              <a:rPr lang="de-DE" dirty="0"/>
              <a:t> </a:t>
            </a:r>
            <a:r>
              <a:rPr lang="de-DE" dirty="0" err="1"/>
              <a:t>suggests</a:t>
            </a:r>
            <a:endParaRPr lang="de-DE" dirty="0"/>
          </a:p>
          <a:p>
            <a:r>
              <a:rPr lang="de-DE" dirty="0"/>
              <a:t>Highlight </a:t>
            </a:r>
            <a:r>
              <a:rPr lang="de-DE" dirty="0" err="1"/>
              <a:t>unexpected</a:t>
            </a:r>
            <a:r>
              <a:rPr lang="de-DE" dirty="0"/>
              <a:t> </a:t>
            </a:r>
            <a:r>
              <a:rPr lang="de-DE" dirty="0" err="1"/>
              <a:t>that</a:t>
            </a:r>
            <a:r>
              <a:rPr lang="de-DE" dirty="0"/>
              <a:t> </a:t>
            </a:r>
            <a:r>
              <a:rPr lang="de-DE" dirty="0" err="1"/>
              <a:t>came</a:t>
            </a:r>
            <a:r>
              <a:rPr lang="de-DE" dirty="0"/>
              <a:t> </a:t>
            </a:r>
            <a:r>
              <a:rPr lang="de-DE" dirty="0" err="1"/>
              <a:t>up</a:t>
            </a:r>
            <a:endParaRPr lang="de-DE" dirty="0"/>
          </a:p>
          <a:p>
            <a:r>
              <a:rPr lang="de-DE" dirty="0" err="1"/>
              <a:t>Sum</a:t>
            </a:r>
            <a:r>
              <a:rPr lang="de-DE" dirty="0"/>
              <a:t> </a:t>
            </a:r>
            <a:r>
              <a:rPr lang="de-DE" dirty="0" err="1"/>
              <a:t>up</a:t>
            </a:r>
            <a:r>
              <a:rPr lang="de-DE" dirty="0"/>
              <a:t> all </a:t>
            </a:r>
            <a:r>
              <a:rPr lang="de-DE" dirty="0" err="1"/>
              <a:t>findings</a:t>
            </a:r>
            <a:r>
              <a:rPr lang="de-DE" dirty="0"/>
              <a:t> and </a:t>
            </a:r>
            <a:r>
              <a:rPr lang="de-DE" dirty="0" err="1"/>
              <a:t>the</a:t>
            </a:r>
            <a:r>
              <a:rPr lang="de-DE" dirty="0"/>
              <a:t> </a:t>
            </a:r>
            <a:r>
              <a:rPr lang="de-DE" dirty="0" err="1"/>
              <a:t>significance</a:t>
            </a:r>
            <a:r>
              <a:rPr lang="de-DE" dirty="0"/>
              <a:t> </a:t>
            </a:r>
            <a:r>
              <a:rPr lang="de-DE" dirty="0" err="1"/>
              <a:t>of</a:t>
            </a:r>
            <a:r>
              <a:rPr lang="de-DE" dirty="0"/>
              <a:t> </a:t>
            </a:r>
            <a:r>
              <a:rPr lang="de-DE" dirty="0" err="1"/>
              <a:t>the</a:t>
            </a:r>
            <a:r>
              <a:rPr lang="de-DE" dirty="0"/>
              <a:t> </a:t>
            </a:r>
            <a:r>
              <a:rPr lang="de-DE" dirty="0" err="1"/>
              <a:t>outcomes</a:t>
            </a:r>
            <a:endParaRPr lang="de-DE" dirty="0"/>
          </a:p>
          <a:p>
            <a:r>
              <a:rPr lang="de-DE" dirty="0" err="1"/>
              <a:t>Mostly</a:t>
            </a:r>
            <a:r>
              <a:rPr lang="de-DE" dirty="0"/>
              <a:t> </a:t>
            </a:r>
            <a:r>
              <a:rPr lang="de-DE" dirty="0" err="1"/>
              <a:t>includes</a:t>
            </a:r>
            <a:r>
              <a:rPr lang="de-DE" dirty="0"/>
              <a:t> a </a:t>
            </a:r>
            <a:r>
              <a:rPr lang="de-DE" dirty="0" err="1"/>
              <a:t>limitation</a:t>
            </a:r>
            <a:r>
              <a:rPr lang="de-DE" dirty="0"/>
              <a:t> and </a:t>
            </a:r>
            <a:r>
              <a:rPr lang="de-DE" dirty="0" err="1"/>
              <a:t>future</a:t>
            </a:r>
            <a:r>
              <a:rPr lang="de-DE" dirty="0"/>
              <a:t> </a:t>
            </a:r>
            <a:r>
              <a:rPr lang="de-DE" dirty="0" err="1"/>
              <a:t>work</a:t>
            </a:r>
            <a:r>
              <a:rPr lang="de-DE" dirty="0"/>
              <a:t> </a:t>
            </a:r>
            <a:r>
              <a:rPr lang="de-DE" dirty="0" err="1"/>
              <a:t>section</a:t>
            </a:r>
            <a:endParaRPr lang="de-DE" dirty="0"/>
          </a:p>
          <a:p>
            <a:endParaRPr lang="de-DE" dirty="0"/>
          </a:p>
          <a:p>
            <a:endParaRPr lang="de-DE" dirty="0"/>
          </a:p>
        </p:txBody>
      </p:sp>
      <p:sp>
        <p:nvSpPr>
          <p:cNvPr id="4" name="Text Placeholder 3">
            <a:extLst>
              <a:ext uri="{FF2B5EF4-FFF2-40B4-BE49-F238E27FC236}">
                <a16:creationId xmlns:a16="http://schemas.microsoft.com/office/drawing/2014/main" id="{215F7520-662D-47BF-9E70-01603802A55E}"/>
              </a:ext>
            </a:extLst>
          </p:cNvPr>
          <p:cNvSpPr>
            <a:spLocks noGrp="1"/>
          </p:cNvSpPr>
          <p:nvPr>
            <p:ph type="body" sz="quarter" idx="15"/>
          </p:nvPr>
        </p:nvSpPr>
        <p:spPr/>
        <p:txBody>
          <a:bodyPr/>
          <a:lstStyle/>
          <a:p>
            <a:endParaRPr lang="de-DE"/>
          </a:p>
        </p:txBody>
      </p:sp>
      <p:sp>
        <p:nvSpPr>
          <p:cNvPr id="5" name="Text Placeholder 4">
            <a:extLst>
              <a:ext uri="{FF2B5EF4-FFF2-40B4-BE49-F238E27FC236}">
                <a16:creationId xmlns:a16="http://schemas.microsoft.com/office/drawing/2014/main" id="{C8A6B8F3-4B64-49A4-8C32-8F9A71F6C90C}"/>
              </a:ext>
            </a:extLst>
          </p:cNvPr>
          <p:cNvSpPr>
            <a:spLocks noGrp="1"/>
          </p:cNvSpPr>
          <p:nvPr>
            <p:ph type="body" sz="quarter" idx="21"/>
          </p:nvPr>
        </p:nvSpPr>
        <p:spPr/>
        <p:txBody>
          <a:bodyPr/>
          <a:lstStyle/>
          <a:p>
            <a:r>
              <a:rPr lang="de-DE" dirty="0"/>
              <a:t>Writing a Scientific Report</a:t>
            </a:r>
          </a:p>
        </p:txBody>
      </p:sp>
      <p:sp>
        <p:nvSpPr>
          <p:cNvPr id="6" name="Footer Placeholder 5">
            <a:extLst>
              <a:ext uri="{FF2B5EF4-FFF2-40B4-BE49-F238E27FC236}">
                <a16:creationId xmlns:a16="http://schemas.microsoft.com/office/drawing/2014/main" id="{1BF9D7E7-4A1C-4BA9-8DAF-D4F7ABCCC3C8}"/>
              </a:ext>
            </a:extLst>
          </p:cNvPr>
          <p:cNvSpPr>
            <a:spLocks noGrp="1"/>
          </p:cNvSpPr>
          <p:nvPr>
            <p:ph type="ftr" sz="quarter" idx="23"/>
          </p:nvPr>
        </p:nvSpPr>
        <p:spPr/>
        <p:txBody>
          <a:bodyPr/>
          <a:lstStyle/>
          <a:p>
            <a:r>
              <a:rPr lang="de-DE"/>
              <a:t>Valentin Schwind</a:t>
            </a:r>
            <a:endParaRPr lang="de-DE" dirty="0"/>
          </a:p>
        </p:txBody>
      </p:sp>
      <p:sp>
        <p:nvSpPr>
          <p:cNvPr id="7" name="Slide Number Placeholder 6">
            <a:extLst>
              <a:ext uri="{FF2B5EF4-FFF2-40B4-BE49-F238E27FC236}">
                <a16:creationId xmlns:a16="http://schemas.microsoft.com/office/drawing/2014/main" id="{89EE8D47-DF25-4511-ADC8-8C713667E5D5}"/>
              </a:ext>
            </a:extLst>
          </p:cNvPr>
          <p:cNvSpPr>
            <a:spLocks noGrp="1"/>
          </p:cNvSpPr>
          <p:nvPr>
            <p:ph type="sldNum" sz="quarter" idx="24"/>
          </p:nvPr>
        </p:nvSpPr>
        <p:spPr/>
        <p:txBody>
          <a:bodyPr/>
          <a:lstStyle/>
          <a:p>
            <a:fld id="{C564DEAC-083F-4EA1-9D67-84BB3A537A3E}" type="slidenum">
              <a:rPr lang="de-DE" smtClean="0"/>
              <a:pPr/>
              <a:t>42</a:t>
            </a:fld>
            <a:endParaRPr lang="de-DE" dirty="0"/>
          </a:p>
        </p:txBody>
      </p:sp>
    </p:spTree>
    <p:extLst>
      <p:ext uri="{BB962C8B-B14F-4D97-AF65-F5344CB8AC3E}">
        <p14:creationId xmlns:p14="http://schemas.microsoft.com/office/powerpoint/2010/main" val="332170076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95EC67-2E0F-437D-B3D9-63419CCCCF8F}"/>
              </a:ext>
            </a:extLst>
          </p:cNvPr>
          <p:cNvSpPr>
            <a:spLocks noGrp="1"/>
          </p:cNvSpPr>
          <p:nvPr>
            <p:ph type="title"/>
          </p:nvPr>
        </p:nvSpPr>
        <p:spPr/>
        <p:txBody>
          <a:bodyPr/>
          <a:lstStyle/>
          <a:p>
            <a:r>
              <a:rPr lang="de-DE" dirty="0"/>
              <a:t>Future Work</a:t>
            </a:r>
          </a:p>
        </p:txBody>
      </p:sp>
      <p:sp>
        <p:nvSpPr>
          <p:cNvPr id="3" name="Text Placeholder 2">
            <a:extLst>
              <a:ext uri="{FF2B5EF4-FFF2-40B4-BE49-F238E27FC236}">
                <a16:creationId xmlns:a16="http://schemas.microsoft.com/office/drawing/2014/main" id="{EF6812EE-C87A-4ADC-A562-0553192CA21C}"/>
              </a:ext>
            </a:extLst>
          </p:cNvPr>
          <p:cNvSpPr>
            <a:spLocks noGrp="1"/>
          </p:cNvSpPr>
          <p:nvPr>
            <p:ph type="body" sz="quarter" idx="13"/>
          </p:nvPr>
        </p:nvSpPr>
        <p:spPr/>
        <p:txBody>
          <a:bodyPr/>
          <a:lstStyle/>
          <a:p>
            <a:endParaRPr lang="de-DE"/>
          </a:p>
        </p:txBody>
      </p:sp>
      <p:sp>
        <p:nvSpPr>
          <p:cNvPr id="4" name="Text Placeholder 3">
            <a:extLst>
              <a:ext uri="{FF2B5EF4-FFF2-40B4-BE49-F238E27FC236}">
                <a16:creationId xmlns:a16="http://schemas.microsoft.com/office/drawing/2014/main" id="{8A1B2D57-9561-49CF-BDFF-9688386272B5}"/>
              </a:ext>
            </a:extLst>
          </p:cNvPr>
          <p:cNvSpPr>
            <a:spLocks noGrp="1"/>
          </p:cNvSpPr>
          <p:nvPr>
            <p:ph type="body" sz="quarter" idx="15"/>
          </p:nvPr>
        </p:nvSpPr>
        <p:spPr/>
        <p:txBody>
          <a:bodyPr/>
          <a:lstStyle/>
          <a:p>
            <a:endParaRPr lang="de-DE"/>
          </a:p>
        </p:txBody>
      </p:sp>
      <p:sp>
        <p:nvSpPr>
          <p:cNvPr id="5" name="Text Placeholder 4">
            <a:extLst>
              <a:ext uri="{FF2B5EF4-FFF2-40B4-BE49-F238E27FC236}">
                <a16:creationId xmlns:a16="http://schemas.microsoft.com/office/drawing/2014/main" id="{0EC9FF0F-F20C-462F-9765-366585324E02}"/>
              </a:ext>
            </a:extLst>
          </p:cNvPr>
          <p:cNvSpPr>
            <a:spLocks noGrp="1"/>
          </p:cNvSpPr>
          <p:nvPr>
            <p:ph type="body" sz="quarter" idx="21"/>
          </p:nvPr>
        </p:nvSpPr>
        <p:spPr/>
        <p:txBody>
          <a:bodyPr/>
          <a:lstStyle/>
          <a:p>
            <a:r>
              <a:rPr lang="de-DE" dirty="0"/>
              <a:t>Writing a Scientific Report</a:t>
            </a:r>
          </a:p>
        </p:txBody>
      </p:sp>
      <p:sp>
        <p:nvSpPr>
          <p:cNvPr id="6" name="Footer Placeholder 5">
            <a:extLst>
              <a:ext uri="{FF2B5EF4-FFF2-40B4-BE49-F238E27FC236}">
                <a16:creationId xmlns:a16="http://schemas.microsoft.com/office/drawing/2014/main" id="{954FD429-40AF-44E4-9581-00B36556BC37}"/>
              </a:ext>
            </a:extLst>
          </p:cNvPr>
          <p:cNvSpPr>
            <a:spLocks noGrp="1"/>
          </p:cNvSpPr>
          <p:nvPr>
            <p:ph type="ftr" sz="quarter" idx="23"/>
          </p:nvPr>
        </p:nvSpPr>
        <p:spPr/>
        <p:txBody>
          <a:bodyPr/>
          <a:lstStyle/>
          <a:p>
            <a:r>
              <a:rPr lang="de-DE"/>
              <a:t>Valentin Schwind</a:t>
            </a:r>
            <a:endParaRPr lang="de-DE" dirty="0"/>
          </a:p>
        </p:txBody>
      </p:sp>
      <p:sp>
        <p:nvSpPr>
          <p:cNvPr id="7" name="Slide Number Placeholder 6">
            <a:extLst>
              <a:ext uri="{FF2B5EF4-FFF2-40B4-BE49-F238E27FC236}">
                <a16:creationId xmlns:a16="http://schemas.microsoft.com/office/drawing/2014/main" id="{D5DE69F4-A16C-43FA-8D91-08B5317B7D18}"/>
              </a:ext>
            </a:extLst>
          </p:cNvPr>
          <p:cNvSpPr>
            <a:spLocks noGrp="1"/>
          </p:cNvSpPr>
          <p:nvPr>
            <p:ph type="sldNum" sz="quarter" idx="24"/>
          </p:nvPr>
        </p:nvSpPr>
        <p:spPr/>
        <p:txBody>
          <a:bodyPr/>
          <a:lstStyle/>
          <a:p>
            <a:fld id="{C564DEAC-083F-4EA1-9D67-84BB3A537A3E}" type="slidenum">
              <a:rPr lang="de-DE" smtClean="0"/>
              <a:pPr/>
              <a:t>43</a:t>
            </a:fld>
            <a:endParaRPr lang="de-DE" dirty="0"/>
          </a:p>
        </p:txBody>
      </p:sp>
      <p:pic>
        <p:nvPicPr>
          <p:cNvPr id="8" name="Picture 2" descr="http://www.phdcomics.com/comics/archive/phd021418s.gif">
            <a:extLst>
              <a:ext uri="{FF2B5EF4-FFF2-40B4-BE49-F238E27FC236}">
                <a16:creationId xmlns:a16="http://schemas.microsoft.com/office/drawing/2014/main" id="{8423B5AE-0C12-4ACA-8200-7D69D84393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5323" y="1592264"/>
            <a:ext cx="8138515" cy="46505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532651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582316-EE5E-4530-95B3-EB57CC8381E5}"/>
              </a:ext>
            </a:extLst>
          </p:cNvPr>
          <p:cNvSpPr>
            <a:spLocks noGrp="1"/>
          </p:cNvSpPr>
          <p:nvPr>
            <p:ph type="title"/>
          </p:nvPr>
        </p:nvSpPr>
        <p:spPr/>
        <p:txBody>
          <a:bodyPr/>
          <a:lstStyle/>
          <a:p>
            <a:r>
              <a:rPr lang="en-US" dirty="0"/>
              <a:t>Images</a:t>
            </a:r>
            <a:endParaRPr lang="de-DE" dirty="0"/>
          </a:p>
        </p:txBody>
      </p:sp>
      <p:sp>
        <p:nvSpPr>
          <p:cNvPr id="3" name="Text Placeholder 2">
            <a:extLst>
              <a:ext uri="{FF2B5EF4-FFF2-40B4-BE49-F238E27FC236}">
                <a16:creationId xmlns:a16="http://schemas.microsoft.com/office/drawing/2014/main" id="{9A5E6F74-2B91-47B0-B62C-B75CE40F9B74}"/>
              </a:ext>
            </a:extLst>
          </p:cNvPr>
          <p:cNvSpPr>
            <a:spLocks noGrp="1"/>
          </p:cNvSpPr>
          <p:nvPr>
            <p:ph type="body" sz="quarter" idx="13"/>
          </p:nvPr>
        </p:nvSpPr>
        <p:spPr/>
        <p:txBody>
          <a:bodyPr>
            <a:normAutofit lnSpcReduction="10000"/>
          </a:bodyPr>
          <a:lstStyle/>
          <a:p>
            <a:r>
              <a:rPr lang="en-US" dirty="0"/>
              <a:t>Photos are extremely expressive</a:t>
            </a:r>
          </a:p>
          <a:p>
            <a:r>
              <a:rPr lang="en-US" dirty="0"/>
              <a:t>Take good photos</a:t>
            </a:r>
          </a:p>
          <a:p>
            <a:pPr lvl="1"/>
            <a:r>
              <a:rPr lang="en-US" dirty="0"/>
              <a:t>Photos can show things that are hard to describe</a:t>
            </a:r>
          </a:p>
          <a:p>
            <a:pPr lvl="1"/>
            <a:r>
              <a:rPr lang="en-US" dirty="0"/>
              <a:t>Think about the message you want to convey</a:t>
            </a:r>
          </a:p>
          <a:p>
            <a:pPr lvl="1"/>
            <a:r>
              <a:rPr lang="en-US" dirty="0"/>
              <a:t>Take reasonably nice photos</a:t>
            </a:r>
          </a:p>
          <a:p>
            <a:pPr lvl="2"/>
            <a:r>
              <a:rPr lang="en-US" dirty="0"/>
              <a:t>Remove clutter</a:t>
            </a:r>
          </a:p>
          <a:p>
            <a:pPr lvl="2"/>
            <a:r>
              <a:rPr lang="en-US" dirty="0"/>
              <a:t>Use a sufficiently good camera</a:t>
            </a:r>
          </a:p>
          <a:p>
            <a:pPr lvl="2"/>
            <a:r>
              <a:rPr lang="en-US" dirty="0"/>
              <a:t>Enough light</a:t>
            </a:r>
          </a:p>
          <a:p>
            <a:pPr lvl="2"/>
            <a:r>
              <a:rPr lang="en-US" dirty="0"/>
              <a:t>…</a:t>
            </a:r>
          </a:p>
          <a:p>
            <a:pPr lvl="1"/>
            <a:r>
              <a:rPr lang="en-US" dirty="0"/>
              <a:t>Don’t take photos of your participants, take photos of a model (which isn’t part of the group)</a:t>
            </a:r>
          </a:p>
          <a:p>
            <a:pPr lvl="1"/>
            <a:r>
              <a:rPr lang="en-US" dirty="0"/>
              <a:t>Can be hard if you take them too late</a:t>
            </a:r>
          </a:p>
          <a:p>
            <a:endParaRPr lang="de-DE" dirty="0"/>
          </a:p>
        </p:txBody>
      </p:sp>
      <p:sp>
        <p:nvSpPr>
          <p:cNvPr id="4" name="Text Placeholder 3">
            <a:extLst>
              <a:ext uri="{FF2B5EF4-FFF2-40B4-BE49-F238E27FC236}">
                <a16:creationId xmlns:a16="http://schemas.microsoft.com/office/drawing/2014/main" id="{01264845-F4FF-4987-80A0-21178EA7A6CA}"/>
              </a:ext>
            </a:extLst>
          </p:cNvPr>
          <p:cNvSpPr>
            <a:spLocks noGrp="1"/>
          </p:cNvSpPr>
          <p:nvPr>
            <p:ph type="body" sz="quarter" idx="15"/>
          </p:nvPr>
        </p:nvSpPr>
        <p:spPr/>
        <p:txBody>
          <a:bodyPr/>
          <a:lstStyle/>
          <a:p>
            <a:endParaRPr lang="de-DE"/>
          </a:p>
        </p:txBody>
      </p:sp>
      <p:sp>
        <p:nvSpPr>
          <p:cNvPr id="5" name="Text Placeholder 4">
            <a:extLst>
              <a:ext uri="{FF2B5EF4-FFF2-40B4-BE49-F238E27FC236}">
                <a16:creationId xmlns:a16="http://schemas.microsoft.com/office/drawing/2014/main" id="{1ACF2019-A66C-4E5F-83EC-0892595F8E2D}"/>
              </a:ext>
            </a:extLst>
          </p:cNvPr>
          <p:cNvSpPr>
            <a:spLocks noGrp="1"/>
          </p:cNvSpPr>
          <p:nvPr>
            <p:ph type="body" sz="quarter" idx="21"/>
          </p:nvPr>
        </p:nvSpPr>
        <p:spPr/>
        <p:txBody>
          <a:bodyPr/>
          <a:lstStyle/>
          <a:p>
            <a:r>
              <a:rPr lang="de-DE" dirty="0"/>
              <a:t>Writing a Scientific Report</a:t>
            </a:r>
          </a:p>
        </p:txBody>
      </p:sp>
      <p:sp>
        <p:nvSpPr>
          <p:cNvPr id="6" name="Footer Placeholder 5">
            <a:extLst>
              <a:ext uri="{FF2B5EF4-FFF2-40B4-BE49-F238E27FC236}">
                <a16:creationId xmlns:a16="http://schemas.microsoft.com/office/drawing/2014/main" id="{369B7CA8-FE15-4F2F-9AF0-32404EC1EA99}"/>
              </a:ext>
            </a:extLst>
          </p:cNvPr>
          <p:cNvSpPr>
            <a:spLocks noGrp="1"/>
          </p:cNvSpPr>
          <p:nvPr>
            <p:ph type="ftr" sz="quarter" idx="23"/>
          </p:nvPr>
        </p:nvSpPr>
        <p:spPr/>
        <p:txBody>
          <a:bodyPr/>
          <a:lstStyle/>
          <a:p>
            <a:r>
              <a:rPr lang="de-DE"/>
              <a:t>Valentin Schwind</a:t>
            </a:r>
            <a:endParaRPr lang="de-DE" dirty="0"/>
          </a:p>
        </p:txBody>
      </p:sp>
      <p:sp>
        <p:nvSpPr>
          <p:cNvPr id="7" name="Slide Number Placeholder 6">
            <a:extLst>
              <a:ext uri="{FF2B5EF4-FFF2-40B4-BE49-F238E27FC236}">
                <a16:creationId xmlns:a16="http://schemas.microsoft.com/office/drawing/2014/main" id="{CC0E5625-8309-45AA-843E-0D8A2DEB4865}"/>
              </a:ext>
            </a:extLst>
          </p:cNvPr>
          <p:cNvSpPr>
            <a:spLocks noGrp="1"/>
          </p:cNvSpPr>
          <p:nvPr>
            <p:ph type="sldNum" sz="quarter" idx="24"/>
          </p:nvPr>
        </p:nvSpPr>
        <p:spPr/>
        <p:txBody>
          <a:bodyPr/>
          <a:lstStyle/>
          <a:p>
            <a:fld id="{C564DEAC-083F-4EA1-9D67-84BB3A537A3E}" type="slidenum">
              <a:rPr lang="de-DE" smtClean="0"/>
              <a:pPr/>
              <a:t>44</a:t>
            </a:fld>
            <a:endParaRPr lang="de-DE" dirty="0"/>
          </a:p>
        </p:txBody>
      </p:sp>
    </p:spTree>
    <p:extLst>
      <p:ext uri="{BB962C8B-B14F-4D97-AF65-F5344CB8AC3E}">
        <p14:creationId xmlns:p14="http://schemas.microsoft.com/office/powerpoint/2010/main" val="181882841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5F1BFE-410C-4836-9396-12E35CE6E201}"/>
              </a:ext>
            </a:extLst>
          </p:cNvPr>
          <p:cNvSpPr>
            <a:spLocks noGrp="1"/>
          </p:cNvSpPr>
          <p:nvPr>
            <p:ph type="title"/>
          </p:nvPr>
        </p:nvSpPr>
        <p:spPr/>
        <p:txBody>
          <a:bodyPr/>
          <a:lstStyle/>
          <a:p>
            <a:r>
              <a:rPr lang="de-DE" dirty="0" err="1"/>
              <a:t>Tables</a:t>
            </a:r>
            <a:endParaRPr lang="de-DE" dirty="0"/>
          </a:p>
        </p:txBody>
      </p:sp>
      <p:sp>
        <p:nvSpPr>
          <p:cNvPr id="3" name="Text Placeholder 2">
            <a:extLst>
              <a:ext uri="{FF2B5EF4-FFF2-40B4-BE49-F238E27FC236}">
                <a16:creationId xmlns:a16="http://schemas.microsoft.com/office/drawing/2014/main" id="{01C82495-AE21-48BA-977E-007F07E487FD}"/>
              </a:ext>
            </a:extLst>
          </p:cNvPr>
          <p:cNvSpPr>
            <a:spLocks noGrp="1"/>
          </p:cNvSpPr>
          <p:nvPr>
            <p:ph type="body" sz="quarter" idx="13"/>
          </p:nvPr>
        </p:nvSpPr>
        <p:spPr/>
        <p:txBody>
          <a:bodyPr/>
          <a:lstStyle/>
          <a:p>
            <a:r>
              <a:rPr lang="en-US" dirty="0"/>
              <a:t>Be consistent (also with other charts and figures)</a:t>
            </a:r>
          </a:p>
          <a:p>
            <a:r>
              <a:rPr lang="en-US" dirty="0"/>
              <a:t>Don’t be ugly</a:t>
            </a:r>
          </a:p>
          <a:p>
            <a:endParaRPr lang="en-US" dirty="0"/>
          </a:p>
          <a:p>
            <a:endParaRPr lang="de-DE" dirty="0"/>
          </a:p>
        </p:txBody>
      </p:sp>
      <p:sp>
        <p:nvSpPr>
          <p:cNvPr id="4" name="Text Placeholder 3">
            <a:extLst>
              <a:ext uri="{FF2B5EF4-FFF2-40B4-BE49-F238E27FC236}">
                <a16:creationId xmlns:a16="http://schemas.microsoft.com/office/drawing/2014/main" id="{3630E816-898E-4784-BCB2-E1B8B4061772}"/>
              </a:ext>
            </a:extLst>
          </p:cNvPr>
          <p:cNvSpPr>
            <a:spLocks noGrp="1"/>
          </p:cNvSpPr>
          <p:nvPr>
            <p:ph type="body" sz="quarter" idx="15"/>
          </p:nvPr>
        </p:nvSpPr>
        <p:spPr/>
        <p:txBody>
          <a:bodyPr/>
          <a:lstStyle/>
          <a:p>
            <a:endParaRPr lang="de-DE"/>
          </a:p>
        </p:txBody>
      </p:sp>
      <p:sp>
        <p:nvSpPr>
          <p:cNvPr id="5" name="Text Placeholder 4">
            <a:extLst>
              <a:ext uri="{FF2B5EF4-FFF2-40B4-BE49-F238E27FC236}">
                <a16:creationId xmlns:a16="http://schemas.microsoft.com/office/drawing/2014/main" id="{AE7B41A7-596A-4B9A-A3F0-ACD151B5E71C}"/>
              </a:ext>
            </a:extLst>
          </p:cNvPr>
          <p:cNvSpPr>
            <a:spLocks noGrp="1"/>
          </p:cNvSpPr>
          <p:nvPr>
            <p:ph type="body" sz="quarter" idx="21"/>
          </p:nvPr>
        </p:nvSpPr>
        <p:spPr/>
        <p:txBody>
          <a:bodyPr/>
          <a:lstStyle/>
          <a:p>
            <a:r>
              <a:rPr lang="de-DE" dirty="0"/>
              <a:t>Writing a Scientific Report</a:t>
            </a:r>
          </a:p>
        </p:txBody>
      </p:sp>
      <p:sp>
        <p:nvSpPr>
          <p:cNvPr id="6" name="Footer Placeholder 5">
            <a:extLst>
              <a:ext uri="{FF2B5EF4-FFF2-40B4-BE49-F238E27FC236}">
                <a16:creationId xmlns:a16="http://schemas.microsoft.com/office/drawing/2014/main" id="{E55BE4F3-AFB7-470A-BAF3-88510357F582}"/>
              </a:ext>
            </a:extLst>
          </p:cNvPr>
          <p:cNvSpPr>
            <a:spLocks noGrp="1"/>
          </p:cNvSpPr>
          <p:nvPr>
            <p:ph type="ftr" sz="quarter" idx="23"/>
          </p:nvPr>
        </p:nvSpPr>
        <p:spPr/>
        <p:txBody>
          <a:bodyPr/>
          <a:lstStyle/>
          <a:p>
            <a:r>
              <a:rPr lang="de-DE"/>
              <a:t>Valentin Schwind</a:t>
            </a:r>
            <a:endParaRPr lang="de-DE" dirty="0"/>
          </a:p>
        </p:txBody>
      </p:sp>
      <p:sp>
        <p:nvSpPr>
          <p:cNvPr id="7" name="Slide Number Placeholder 6">
            <a:extLst>
              <a:ext uri="{FF2B5EF4-FFF2-40B4-BE49-F238E27FC236}">
                <a16:creationId xmlns:a16="http://schemas.microsoft.com/office/drawing/2014/main" id="{687085BC-40B6-4749-A7AE-717D648FB4E9}"/>
              </a:ext>
            </a:extLst>
          </p:cNvPr>
          <p:cNvSpPr>
            <a:spLocks noGrp="1"/>
          </p:cNvSpPr>
          <p:nvPr>
            <p:ph type="sldNum" sz="quarter" idx="24"/>
          </p:nvPr>
        </p:nvSpPr>
        <p:spPr/>
        <p:txBody>
          <a:bodyPr/>
          <a:lstStyle/>
          <a:p>
            <a:fld id="{C564DEAC-083F-4EA1-9D67-84BB3A537A3E}" type="slidenum">
              <a:rPr lang="de-DE" smtClean="0"/>
              <a:pPr/>
              <a:t>45</a:t>
            </a:fld>
            <a:endParaRPr lang="de-DE" dirty="0"/>
          </a:p>
        </p:txBody>
      </p:sp>
      <p:pic>
        <p:nvPicPr>
          <p:cNvPr id="8" name="Grafik 4">
            <a:extLst>
              <a:ext uri="{FF2B5EF4-FFF2-40B4-BE49-F238E27FC236}">
                <a16:creationId xmlns:a16="http://schemas.microsoft.com/office/drawing/2014/main" id="{AEA920EB-6D95-4E49-95A9-BDF0BCDF0134}"/>
              </a:ext>
            </a:extLst>
          </p:cNvPr>
          <p:cNvPicPr>
            <a:picLocks noChangeAspect="1"/>
          </p:cNvPicPr>
          <p:nvPr/>
        </p:nvPicPr>
        <p:blipFill rotWithShape="1">
          <a:blip r:embed="rId2"/>
          <a:srcRect l="7683" t="7239" r="6098" b="69236"/>
          <a:stretch/>
        </p:blipFill>
        <p:spPr>
          <a:xfrm>
            <a:off x="695325" y="3029817"/>
            <a:ext cx="7956550" cy="2816044"/>
          </a:xfrm>
          <a:prstGeom prst="rect">
            <a:avLst/>
          </a:prstGeom>
        </p:spPr>
      </p:pic>
    </p:spTree>
    <p:extLst>
      <p:ext uri="{BB962C8B-B14F-4D97-AF65-F5344CB8AC3E}">
        <p14:creationId xmlns:p14="http://schemas.microsoft.com/office/powerpoint/2010/main" val="385933104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288AEA-FCD3-4544-8B9A-64C54563CE90}"/>
              </a:ext>
            </a:extLst>
          </p:cNvPr>
          <p:cNvSpPr>
            <a:spLocks noGrp="1"/>
          </p:cNvSpPr>
          <p:nvPr>
            <p:ph type="title"/>
          </p:nvPr>
        </p:nvSpPr>
        <p:spPr/>
        <p:txBody>
          <a:bodyPr/>
          <a:lstStyle/>
          <a:p>
            <a:r>
              <a:rPr lang="de-DE" dirty="0" err="1"/>
              <a:t>Structuring</a:t>
            </a:r>
            <a:r>
              <a:rPr lang="de-DE" dirty="0"/>
              <a:t> </a:t>
            </a:r>
            <a:r>
              <a:rPr lang="de-DE" dirty="0" err="1"/>
              <a:t>Results</a:t>
            </a:r>
            <a:endParaRPr lang="de-DE" dirty="0"/>
          </a:p>
        </p:txBody>
      </p:sp>
      <p:sp>
        <p:nvSpPr>
          <p:cNvPr id="3" name="Text Placeholder 2">
            <a:extLst>
              <a:ext uri="{FF2B5EF4-FFF2-40B4-BE49-F238E27FC236}">
                <a16:creationId xmlns:a16="http://schemas.microsoft.com/office/drawing/2014/main" id="{609CB4DB-DCEA-4A37-946E-3A8F1FDB2618}"/>
              </a:ext>
            </a:extLst>
          </p:cNvPr>
          <p:cNvSpPr>
            <a:spLocks noGrp="1"/>
          </p:cNvSpPr>
          <p:nvPr>
            <p:ph type="body" sz="quarter" idx="13"/>
          </p:nvPr>
        </p:nvSpPr>
        <p:spPr/>
        <p:txBody>
          <a:bodyPr/>
          <a:lstStyle/>
          <a:p>
            <a:r>
              <a:rPr lang="de-DE" dirty="0" err="1"/>
              <a:t>Results</a:t>
            </a:r>
            <a:r>
              <a:rPr lang="de-DE" dirty="0"/>
              <a:t> </a:t>
            </a:r>
            <a:r>
              <a:rPr lang="de-DE" dirty="0" err="1"/>
              <a:t>describe</a:t>
            </a:r>
            <a:r>
              <a:rPr lang="de-DE" dirty="0"/>
              <a:t> </a:t>
            </a:r>
            <a:r>
              <a:rPr lang="de-DE" dirty="0" err="1"/>
              <a:t>the</a:t>
            </a:r>
            <a:r>
              <a:rPr lang="de-DE" dirty="0"/>
              <a:t> </a:t>
            </a:r>
            <a:r>
              <a:rPr lang="de-DE" dirty="0" err="1"/>
              <a:t>objective</a:t>
            </a:r>
            <a:r>
              <a:rPr lang="de-DE" dirty="0"/>
              <a:t> </a:t>
            </a:r>
            <a:r>
              <a:rPr lang="de-DE" dirty="0" err="1"/>
              <a:t>findings</a:t>
            </a:r>
            <a:r>
              <a:rPr lang="de-DE" dirty="0"/>
              <a:t> </a:t>
            </a:r>
            <a:r>
              <a:rPr lang="de-DE" dirty="0" err="1"/>
              <a:t>of</a:t>
            </a:r>
            <a:r>
              <a:rPr lang="de-DE" dirty="0"/>
              <a:t> </a:t>
            </a:r>
            <a:r>
              <a:rPr lang="de-DE" dirty="0" err="1"/>
              <a:t>your</a:t>
            </a:r>
            <a:r>
              <a:rPr lang="de-DE" dirty="0"/>
              <a:t> </a:t>
            </a:r>
            <a:r>
              <a:rPr lang="de-DE" dirty="0" err="1"/>
              <a:t>research</a:t>
            </a:r>
            <a:r>
              <a:rPr lang="de-DE" dirty="0"/>
              <a:t> (not </a:t>
            </a:r>
            <a:r>
              <a:rPr lang="de-DE" dirty="0" err="1"/>
              <a:t>the</a:t>
            </a:r>
            <a:r>
              <a:rPr lang="de-DE" dirty="0"/>
              <a:t> </a:t>
            </a:r>
            <a:r>
              <a:rPr lang="de-DE" dirty="0" err="1"/>
              <a:t>interpretation</a:t>
            </a:r>
            <a:r>
              <a:rPr lang="de-DE" dirty="0"/>
              <a:t>!)</a:t>
            </a:r>
          </a:p>
          <a:p>
            <a:r>
              <a:rPr lang="de-DE" dirty="0"/>
              <a:t>Patterns </a:t>
            </a:r>
            <a:r>
              <a:rPr lang="de-DE" dirty="0" err="1"/>
              <a:t>from</a:t>
            </a:r>
            <a:r>
              <a:rPr lang="de-DE" dirty="0"/>
              <a:t> </a:t>
            </a:r>
            <a:r>
              <a:rPr lang="de-DE" dirty="0" err="1"/>
              <a:t>your</a:t>
            </a:r>
            <a:r>
              <a:rPr lang="de-DE" dirty="0"/>
              <a:t> Method (e.g. </a:t>
            </a:r>
            <a:r>
              <a:rPr lang="de-DE" dirty="0" err="1"/>
              <a:t>measures</a:t>
            </a:r>
            <a:r>
              <a:rPr lang="de-DE" dirty="0"/>
              <a:t>) must </a:t>
            </a:r>
            <a:r>
              <a:rPr lang="de-DE" dirty="0" err="1"/>
              <a:t>be</a:t>
            </a:r>
            <a:r>
              <a:rPr lang="de-DE" dirty="0"/>
              <a:t> </a:t>
            </a:r>
            <a:r>
              <a:rPr lang="de-DE" dirty="0" err="1"/>
              <a:t>found</a:t>
            </a:r>
            <a:endParaRPr lang="de-DE" dirty="0"/>
          </a:p>
          <a:p>
            <a:r>
              <a:rPr lang="de-DE" dirty="0"/>
              <a:t>Structured </a:t>
            </a:r>
            <a:r>
              <a:rPr lang="de-DE" dirty="0" err="1"/>
              <a:t>by</a:t>
            </a:r>
            <a:endParaRPr lang="de-DE" dirty="0"/>
          </a:p>
          <a:p>
            <a:pPr lvl="1"/>
            <a:r>
              <a:rPr lang="de-DE" dirty="0"/>
              <a:t>Quantitative and Qualitative </a:t>
            </a:r>
            <a:r>
              <a:rPr lang="de-DE" dirty="0" err="1"/>
              <a:t>Findings</a:t>
            </a:r>
            <a:endParaRPr lang="de-DE" dirty="0"/>
          </a:p>
          <a:p>
            <a:pPr lvl="1"/>
            <a:r>
              <a:rPr lang="de-DE" dirty="0" err="1"/>
              <a:t>Objective</a:t>
            </a:r>
            <a:r>
              <a:rPr lang="de-DE" dirty="0"/>
              <a:t> and </a:t>
            </a:r>
            <a:r>
              <a:rPr lang="de-DE" dirty="0" err="1"/>
              <a:t>Subjective</a:t>
            </a:r>
            <a:r>
              <a:rPr lang="de-DE" dirty="0"/>
              <a:t> </a:t>
            </a:r>
            <a:r>
              <a:rPr lang="de-DE" dirty="0" err="1"/>
              <a:t>Measures</a:t>
            </a:r>
            <a:endParaRPr lang="de-DE" dirty="0"/>
          </a:p>
          <a:p>
            <a:pPr lvl="1"/>
            <a:r>
              <a:rPr lang="de-DE" dirty="0" err="1"/>
              <a:t>Concepts</a:t>
            </a:r>
            <a:endParaRPr lang="de-DE" dirty="0"/>
          </a:p>
          <a:p>
            <a:pPr lvl="1"/>
            <a:r>
              <a:rPr lang="de-DE" dirty="0"/>
              <a:t>Research Questions, </a:t>
            </a:r>
            <a:r>
              <a:rPr lang="de-DE" dirty="0" err="1"/>
              <a:t>Hypotheses</a:t>
            </a:r>
            <a:endParaRPr lang="de-DE" dirty="0"/>
          </a:p>
          <a:p>
            <a:r>
              <a:rPr lang="de-DE" dirty="0"/>
              <a:t>Use </a:t>
            </a:r>
            <a:r>
              <a:rPr lang="de-DE" dirty="0" err="1"/>
              <a:t>sections</a:t>
            </a:r>
            <a:r>
              <a:rPr lang="de-DE" dirty="0"/>
              <a:t> </a:t>
            </a:r>
            <a:r>
              <a:rPr lang="de-DE" dirty="0" err="1"/>
              <a:t>according</a:t>
            </a:r>
            <a:r>
              <a:rPr lang="de-DE" dirty="0"/>
              <a:t> </a:t>
            </a:r>
            <a:r>
              <a:rPr lang="de-DE" dirty="0" err="1"/>
              <a:t>to</a:t>
            </a:r>
            <a:r>
              <a:rPr lang="de-DE" dirty="0"/>
              <a:t> </a:t>
            </a:r>
            <a:r>
              <a:rPr lang="de-DE" dirty="0" err="1"/>
              <a:t>your</a:t>
            </a:r>
            <a:r>
              <a:rPr lang="de-DE" dirty="0"/>
              <a:t> </a:t>
            </a:r>
            <a:r>
              <a:rPr lang="de-DE" dirty="0" err="1"/>
              <a:t>objectives</a:t>
            </a:r>
            <a:endParaRPr lang="de-DE" dirty="0"/>
          </a:p>
          <a:p>
            <a:r>
              <a:rPr lang="de-DE" dirty="0"/>
              <a:t>Try </a:t>
            </a:r>
            <a:r>
              <a:rPr lang="de-DE" dirty="0" err="1"/>
              <a:t>several</a:t>
            </a:r>
            <a:r>
              <a:rPr lang="de-DE" dirty="0"/>
              <a:t> </a:t>
            </a:r>
            <a:r>
              <a:rPr lang="de-DE" dirty="0" err="1"/>
              <a:t>ways</a:t>
            </a:r>
            <a:r>
              <a:rPr lang="de-DE" dirty="0"/>
              <a:t> </a:t>
            </a:r>
            <a:r>
              <a:rPr lang="de-DE" dirty="0" err="1"/>
              <a:t>to</a:t>
            </a:r>
            <a:r>
              <a:rPr lang="de-DE" dirty="0"/>
              <a:t> find </a:t>
            </a:r>
            <a:r>
              <a:rPr lang="de-DE" dirty="0" err="1"/>
              <a:t>the</a:t>
            </a:r>
            <a:r>
              <a:rPr lang="de-DE" dirty="0"/>
              <a:t> </a:t>
            </a:r>
            <a:r>
              <a:rPr lang="de-DE" dirty="0" err="1"/>
              <a:t>best</a:t>
            </a:r>
            <a:r>
              <a:rPr lang="de-DE" dirty="0"/>
              <a:t> </a:t>
            </a:r>
            <a:r>
              <a:rPr lang="de-DE" dirty="0" err="1"/>
              <a:t>way</a:t>
            </a:r>
            <a:r>
              <a:rPr lang="de-DE" dirty="0"/>
              <a:t> </a:t>
            </a:r>
            <a:r>
              <a:rPr lang="de-DE" dirty="0" err="1"/>
              <a:t>to</a:t>
            </a:r>
            <a:r>
              <a:rPr lang="de-DE" dirty="0"/>
              <a:t> </a:t>
            </a:r>
            <a:r>
              <a:rPr lang="de-DE" dirty="0" err="1"/>
              <a:t>present</a:t>
            </a:r>
            <a:r>
              <a:rPr lang="de-DE" dirty="0"/>
              <a:t> </a:t>
            </a:r>
            <a:r>
              <a:rPr lang="de-DE" dirty="0" err="1"/>
              <a:t>your</a:t>
            </a:r>
            <a:r>
              <a:rPr lang="de-DE" dirty="0"/>
              <a:t> </a:t>
            </a:r>
            <a:r>
              <a:rPr lang="de-DE" dirty="0" err="1"/>
              <a:t>data</a:t>
            </a:r>
            <a:endParaRPr lang="de-DE" dirty="0"/>
          </a:p>
          <a:p>
            <a:endParaRPr lang="de-DE" dirty="0"/>
          </a:p>
          <a:p>
            <a:endParaRPr lang="de-DE" dirty="0"/>
          </a:p>
        </p:txBody>
      </p:sp>
      <p:sp>
        <p:nvSpPr>
          <p:cNvPr id="4" name="Text Placeholder 3">
            <a:extLst>
              <a:ext uri="{FF2B5EF4-FFF2-40B4-BE49-F238E27FC236}">
                <a16:creationId xmlns:a16="http://schemas.microsoft.com/office/drawing/2014/main" id="{A9FF562B-98E4-4C45-AD0B-E5FF654D6F89}"/>
              </a:ext>
            </a:extLst>
          </p:cNvPr>
          <p:cNvSpPr>
            <a:spLocks noGrp="1"/>
          </p:cNvSpPr>
          <p:nvPr>
            <p:ph type="body" sz="quarter" idx="15"/>
          </p:nvPr>
        </p:nvSpPr>
        <p:spPr/>
        <p:txBody>
          <a:bodyPr/>
          <a:lstStyle/>
          <a:p>
            <a:endParaRPr lang="de-DE"/>
          </a:p>
        </p:txBody>
      </p:sp>
      <p:sp>
        <p:nvSpPr>
          <p:cNvPr id="5" name="Text Placeholder 4">
            <a:extLst>
              <a:ext uri="{FF2B5EF4-FFF2-40B4-BE49-F238E27FC236}">
                <a16:creationId xmlns:a16="http://schemas.microsoft.com/office/drawing/2014/main" id="{D6F37CAB-089D-448C-84F1-FDB294A7DE13}"/>
              </a:ext>
            </a:extLst>
          </p:cNvPr>
          <p:cNvSpPr>
            <a:spLocks noGrp="1"/>
          </p:cNvSpPr>
          <p:nvPr>
            <p:ph type="body" sz="quarter" idx="21"/>
          </p:nvPr>
        </p:nvSpPr>
        <p:spPr/>
        <p:txBody>
          <a:bodyPr/>
          <a:lstStyle/>
          <a:p>
            <a:r>
              <a:rPr lang="de-DE" dirty="0"/>
              <a:t>Writing a Scientific Report</a:t>
            </a:r>
          </a:p>
        </p:txBody>
      </p:sp>
      <p:sp>
        <p:nvSpPr>
          <p:cNvPr id="6" name="Footer Placeholder 5">
            <a:extLst>
              <a:ext uri="{FF2B5EF4-FFF2-40B4-BE49-F238E27FC236}">
                <a16:creationId xmlns:a16="http://schemas.microsoft.com/office/drawing/2014/main" id="{819A2329-C001-4302-8620-652018E14E66}"/>
              </a:ext>
            </a:extLst>
          </p:cNvPr>
          <p:cNvSpPr>
            <a:spLocks noGrp="1"/>
          </p:cNvSpPr>
          <p:nvPr>
            <p:ph type="ftr" sz="quarter" idx="23"/>
          </p:nvPr>
        </p:nvSpPr>
        <p:spPr/>
        <p:txBody>
          <a:bodyPr/>
          <a:lstStyle/>
          <a:p>
            <a:r>
              <a:rPr lang="de-DE"/>
              <a:t>Valentin Schwind</a:t>
            </a:r>
            <a:endParaRPr lang="de-DE" dirty="0"/>
          </a:p>
        </p:txBody>
      </p:sp>
      <p:sp>
        <p:nvSpPr>
          <p:cNvPr id="7" name="Slide Number Placeholder 6">
            <a:extLst>
              <a:ext uri="{FF2B5EF4-FFF2-40B4-BE49-F238E27FC236}">
                <a16:creationId xmlns:a16="http://schemas.microsoft.com/office/drawing/2014/main" id="{2C5A60C6-A791-4EE7-A7E6-5267B5210B6D}"/>
              </a:ext>
            </a:extLst>
          </p:cNvPr>
          <p:cNvSpPr>
            <a:spLocks noGrp="1"/>
          </p:cNvSpPr>
          <p:nvPr>
            <p:ph type="sldNum" sz="quarter" idx="24"/>
          </p:nvPr>
        </p:nvSpPr>
        <p:spPr/>
        <p:txBody>
          <a:bodyPr/>
          <a:lstStyle/>
          <a:p>
            <a:fld id="{C564DEAC-083F-4EA1-9D67-84BB3A537A3E}" type="slidenum">
              <a:rPr lang="de-DE" smtClean="0"/>
              <a:pPr/>
              <a:t>46</a:t>
            </a:fld>
            <a:endParaRPr lang="de-DE" dirty="0"/>
          </a:p>
        </p:txBody>
      </p:sp>
    </p:spTree>
    <p:extLst>
      <p:ext uri="{BB962C8B-B14F-4D97-AF65-F5344CB8AC3E}">
        <p14:creationId xmlns:p14="http://schemas.microsoft.com/office/powerpoint/2010/main" val="218434232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DCEBE6-E163-401B-84B4-9AB9AECC7C03}"/>
              </a:ext>
            </a:extLst>
          </p:cNvPr>
          <p:cNvSpPr>
            <a:spLocks noGrp="1"/>
          </p:cNvSpPr>
          <p:nvPr>
            <p:ph type="title"/>
          </p:nvPr>
        </p:nvSpPr>
        <p:spPr/>
        <p:txBody>
          <a:bodyPr/>
          <a:lstStyle/>
          <a:p>
            <a:r>
              <a:rPr lang="de-DE" dirty="0"/>
              <a:t>Reporting </a:t>
            </a:r>
            <a:r>
              <a:rPr lang="de-DE" dirty="0" err="1"/>
              <a:t>Results</a:t>
            </a:r>
            <a:endParaRPr lang="de-DE" dirty="0"/>
          </a:p>
        </p:txBody>
      </p:sp>
      <p:sp>
        <p:nvSpPr>
          <p:cNvPr id="3" name="Text Placeholder 2">
            <a:extLst>
              <a:ext uri="{FF2B5EF4-FFF2-40B4-BE49-F238E27FC236}">
                <a16:creationId xmlns:a16="http://schemas.microsoft.com/office/drawing/2014/main" id="{92B46453-75D0-46F1-85EA-D8E88114A052}"/>
              </a:ext>
            </a:extLst>
          </p:cNvPr>
          <p:cNvSpPr>
            <a:spLocks noGrp="1"/>
          </p:cNvSpPr>
          <p:nvPr>
            <p:ph type="body" sz="quarter" idx="13"/>
          </p:nvPr>
        </p:nvSpPr>
        <p:spPr/>
        <p:txBody>
          <a:bodyPr/>
          <a:lstStyle/>
          <a:p>
            <a:r>
              <a:rPr lang="en-US" dirty="0"/>
              <a:t>Results are the core of your paper! Report them properly</a:t>
            </a:r>
          </a:p>
          <a:p>
            <a:r>
              <a:rPr lang="en-US" dirty="0"/>
              <a:t>Order of results according to hypotheses or metrics </a:t>
            </a:r>
          </a:p>
          <a:p>
            <a:r>
              <a:rPr lang="en-US" dirty="0"/>
              <a:t>Report all measures you mentioned in your method</a:t>
            </a:r>
          </a:p>
          <a:p>
            <a:r>
              <a:rPr lang="en-US" dirty="0"/>
              <a:t>Rule: First descriptive statistics (means, standard deviations,..), then inferential statistics (ANOVA, t-test,…)</a:t>
            </a:r>
          </a:p>
          <a:p>
            <a:r>
              <a:rPr lang="en-US" dirty="0"/>
              <a:t>Typical Structure:</a:t>
            </a:r>
          </a:p>
          <a:p>
            <a:pPr lvl="1"/>
            <a:r>
              <a:rPr lang="en-US" dirty="0"/>
              <a:t>Statement or sentence + technical details (numbers for the test in brackets)</a:t>
            </a:r>
          </a:p>
          <a:p>
            <a:r>
              <a:rPr lang="de-DE" dirty="0"/>
              <a:t>Use </a:t>
            </a:r>
            <a:r>
              <a:rPr lang="de-DE" dirty="0" err="1"/>
              <a:t>past</a:t>
            </a:r>
            <a:r>
              <a:rPr lang="de-DE" dirty="0"/>
              <a:t> </a:t>
            </a:r>
            <a:r>
              <a:rPr lang="de-DE" dirty="0" err="1"/>
              <a:t>tense</a:t>
            </a:r>
            <a:endParaRPr lang="LID4096" dirty="0"/>
          </a:p>
          <a:p>
            <a:endParaRPr lang="de-DE" dirty="0"/>
          </a:p>
        </p:txBody>
      </p:sp>
      <p:sp>
        <p:nvSpPr>
          <p:cNvPr id="4" name="Text Placeholder 3">
            <a:extLst>
              <a:ext uri="{FF2B5EF4-FFF2-40B4-BE49-F238E27FC236}">
                <a16:creationId xmlns:a16="http://schemas.microsoft.com/office/drawing/2014/main" id="{76ECCE10-EFF1-4504-BD85-314FF26A1EEB}"/>
              </a:ext>
            </a:extLst>
          </p:cNvPr>
          <p:cNvSpPr>
            <a:spLocks noGrp="1"/>
          </p:cNvSpPr>
          <p:nvPr>
            <p:ph type="body" sz="quarter" idx="15"/>
          </p:nvPr>
        </p:nvSpPr>
        <p:spPr/>
        <p:txBody>
          <a:bodyPr/>
          <a:lstStyle/>
          <a:p>
            <a:endParaRPr lang="de-DE"/>
          </a:p>
        </p:txBody>
      </p:sp>
      <p:sp>
        <p:nvSpPr>
          <p:cNvPr id="5" name="Text Placeholder 4">
            <a:extLst>
              <a:ext uri="{FF2B5EF4-FFF2-40B4-BE49-F238E27FC236}">
                <a16:creationId xmlns:a16="http://schemas.microsoft.com/office/drawing/2014/main" id="{12D0F499-2024-4B42-81CD-B3E4DEC1506C}"/>
              </a:ext>
            </a:extLst>
          </p:cNvPr>
          <p:cNvSpPr>
            <a:spLocks noGrp="1"/>
          </p:cNvSpPr>
          <p:nvPr>
            <p:ph type="body" sz="quarter" idx="21"/>
          </p:nvPr>
        </p:nvSpPr>
        <p:spPr/>
        <p:txBody>
          <a:bodyPr/>
          <a:lstStyle/>
          <a:p>
            <a:r>
              <a:rPr lang="de-DE" dirty="0"/>
              <a:t>Writing a Scientific Report</a:t>
            </a:r>
          </a:p>
        </p:txBody>
      </p:sp>
      <p:sp>
        <p:nvSpPr>
          <p:cNvPr id="6" name="Footer Placeholder 5">
            <a:extLst>
              <a:ext uri="{FF2B5EF4-FFF2-40B4-BE49-F238E27FC236}">
                <a16:creationId xmlns:a16="http://schemas.microsoft.com/office/drawing/2014/main" id="{89F95610-6B80-4283-837E-F4E4C87A3D3E}"/>
              </a:ext>
            </a:extLst>
          </p:cNvPr>
          <p:cNvSpPr>
            <a:spLocks noGrp="1"/>
          </p:cNvSpPr>
          <p:nvPr>
            <p:ph type="ftr" sz="quarter" idx="23"/>
          </p:nvPr>
        </p:nvSpPr>
        <p:spPr/>
        <p:txBody>
          <a:bodyPr/>
          <a:lstStyle/>
          <a:p>
            <a:r>
              <a:rPr lang="de-DE"/>
              <a:t>Valentin Schwind</a:t>
            </a:r>
            <a:endParaRPr lang="de-DE" dirty="0"/>
          </a:p>
        </p:txBody>
      </p:sp>
      <p:sp>
        <p:nvSpPr>
          <p:cNvPr id="7" name="Slide Number Placeholder 6">
            <a:extLst>
              <a:ext uri="{FF2B5EF4-FFF2-40B4-BE49-F238E27FC236}">
                <a16:creationId xmlns:a16="http://schemas.microsoft.com/office/drawing/2014/main" id="{2F82C65D-AFE0-48F8-8FA9-C3B3E680439E}"/>
              </a:ext>
            </a:extLst>
          </p:cNvPr>
          <p:cNvSpPr>
            <a:spLocks noGrp="1"/>
          </p:cNvSpPr>
          <p:nvPr>
            <p:ph type="sldNum" sz="quarter" idx="24"/>
          </p:nvPr>
        </p:nvSpPr>
        <p:spPr/>
        <p:txBody>
          <a:bodyPr/>
          <a:lstStyle/>
          <a:p>
            <a:fld id="{C564DEAC-083F-4EA1-9D67-84BB3A537A3E}" type="slidenum">
              <a:rPr lang="de-DE" smtClean="0"/>
              <a:pPr/>
              <a:t>47</a:t>
            </a:fld>
            <a:endParaRPr lang="de-DE" dirty="0"/>
          </a:p>
        </p:txBody>
      </p:sp>
    </p:spTree>
    <p:extLst>
      <p:ext uri="{BB962C8B-B14F-4D97-AF65-F5344CB8AC3E}">
        <p14:creationId xmlns:p14="http://schemas.microsoft.com/office/powerpoint/2010/main" val="55282271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ACB832-6BB0-470A-8A49-DB2CE10AE780}"/>
              </a:ext>
            </a:extLst>
          </p:cNvPr>
          <p:cNvSpPr>
            <a:spLocks noGrp="1"/>
          </p:cNvSpPr>
          <p:nvPr>
            <p:ph type="title"/>
          </p:nvPr>
        </p:nvSpPr>
        <p:spPr/>
        <p:txBody>
          <a:bodyPr/>
          <a:lstStyle/>
          <a:p>
            <a:r>
              <a:rPr lang="de-DE" dirty="0"/>
              <a:t>Reporting </a:t>
            </a:r>
            <a:r>
              <a:rPr lang="de-DE" dirty="0" err="1"/>
              <a:t>Results</a:t>
            </a:r>
            <a:endParaRPr lang="de-DE" dirty="0"/>
          </a:p>
        </p:txBody>
      </p:sp>
      <p:sp>
        <p:nvSpPr>
          <p:cNvPr id="3" name="Text Placeholder 2">
            <a:extLst>
              <a:ext uri="{FF2B5EF4-FFF2-40B4-BE49-F238E27FC236}">
                <a16:creationId xmlns:a16="http://schemas.microsoft.com/office/drawing/2014/main" id="{CFD7A8A0-B2E2-42E9-9860-1317C62250EB}"/>
              </a:ext>
            </a:extLst>
          </p:cNvPr>
          <p:cNvSpPr>
            <a:spLocks noGrp="1"/>
          </p:cNvSpPr>
          <p:nvPr>
            <p:ph type="body" sz="quarter" idx="13"/>
          </p:nvPr>
        </p:nvSpPr>
        <p:spPr/>
        <p:txBody>
          <a:bodyPr/>
          <a:lstStyle/>
          <a:p>
            <a:r>
              <a:rPr lang="de-DE" sz="2000" dirty="0"/>
              <a:t>Round </a:t>
            </a:r>
            <a:r>
              <a:rPr lang="de-DE" sz="2000" dirty="0" err="1"/>
              <a:t>values</a:t>
            </a:r>
            <a:r>
              <a:rPr lang="de-DE" sz="2000" dirty="0"/>
              <a:t> </a:t>
            </a:r>
            <a:r>
              <a:rPr lang="de-DE" sz="2000" dirty="0" err="1"/>
              <a:t>to</a:t>
            </a:r>
            <a:r>
              <a:rPr lang="de-DE" sz="2000" dirty="0"/>
              <a:t> </a:t>
            </a:r>
            <a:r>
              <a:rPr lang="de-DE" sz="2000" dirty="0" err="1"/>
              <a:t>three</a:t>
            </a:r>
            <a:r>
              <a:rPr lang="de-DE" sz="2000" dirty="0"/>
              <a:t> </a:t>
            </a:r>
            <a:r>
              <a:rPr lang="de-DE" sz="2000" dirty="0" err="1"/>
              <a:t>digits</a:t>
            </a:r>
            <a:r>
              <a:rPr lang="de-DE" sz="2000" dirty="0"/>
              <a:t> (</a:t>
            </a:r>
            <a:r>
              <a:rPr lang="de-DE" sz="2000" dirty="0" err="1"/>
              <a:t>no</a:t>
            </a:r>
            <a:r>
              <a:rPr lang="de-DE" sz="2000" dirty="0"/>
              <a:t> </a:t>
            </a:r>
            <a:r>
              <a:rPr lang="de-DE" sz="2000" dirty="0" err="1"/>
              <a:t>one</a:t>
            </a:r>
            <a:r>
              <a:rPr lang="de-DE" sz="2000" dirty="0"/>
              <a:t> </a:t>
            </a:r>
            <a:r>
              <a:rPr lang="de-DE" sz="2000" dirty="0" err="1"/>
              <a:t>wants</a:t>
            </a:r>
            <a:r>
              <a:rPr lang="de-DE" sz="2000" dirty="0"/>
              <a:t> </a:t>
            </a:r>
            <a:r>
              <a:rPr lang="de-DE" sz="2000" dirty="0" err="1"/>
              <a:t>to</a:t>
            </a:r>
            <a:r>
              <a:rPr lang="de-DE" sz="2000" dirty="0"/>
              <a:t> </a:t>
            </a:r>
            <a:r>
              <a:rPr lang="de-DE" sz="2000" dirty="0" err="1"/>
              <a:t>read</a:t>
            </a:r>
            <a:r>
              <a:rPr lang="de-DE" sz="2000" dirty="0"/>
              <a:t> </a:t>
            </a:r>
            <a:r>
              <a:rPr lang="de-DE" sz="2000" dirty="0" err="1"/>
              <a:t>millions</a:t>
            </a:r>
            <a:r>
              <a:rPr lang="de-DE" sz="2000" dirty="0"/>
              <a:t> </a:t>
            </a:r>
            <a:r>
              <a:rPr lang="de-DE" sz="2000" dirty="0" err="1"/>
              <a:t>of</a:t>
            </a:r>
            <a:r>
              <a:rPr lang="de-DE" sz="2000" dirty="0"/>
              <a:t> </a:t>
            </a:r>
            <a:r>
              <a:rPr lang="de-DE" sz="2000" dirty="0" err="1"/>
              <a:t>numbers</a:t>
            </a:r>
            <a:r>
              <a:rPr lang="de-DE" sz="2000" dirty="0"/>
              <a:t>):</a:t>
            </a:r>
          </a:p>
          <a:p>
            <a:pPr lvl="1"/>
            <a:r>
              <a:rPr lang="de-DE" sz="1800" dirty="0"/>
              <a:t>p = 0.345678 </a:t>
            </a:r>
            <a:r>
              <a:rPr lang="de-DE" sz="1800" dirty="0">
                <a:sym typeface="Wingdings" panose="05000000000000000000" pitchFamily="2" charset="2"/>
              </a:rPr>
              <a:t> p = 0.346</a:t>
            </a:r>
          </a:p>
          <a:p>
            <a:pPr lvl="1"/>
            <a:r>
              <a:rPr lang="de-DE" sz="1800" dirty="0">
                <a:sym typeface="Wingdings" panose="05000000000000000000" pitchFamily="2" charset="2"/>
              </a:rPr>
              <a:t>p = 0.123456  p = 0.123</a:t>
            </a:r>
          </a:p>
          <a:p>
            <a:pPr lvl="1"/>
            <a:r>
              <a:rPr lang="de-DE" sz="1800" dirty="0">
                <a:sym typeface="Wingdings" panose="05000000000000000000" pitchFamily="2" charset="2"/>
              </a:rPr>
              <a:t>p = 0.000001  p &lt; 0.001</a:t>
            </a:r>
          </a:p>
          <a:p>
            <a:r>
              <a:rPr lang="de-DE" sz="2000" dirty="0" err="1"/>
              <a:t>You</a:t>
            </a:r>
            <a:r>
              <a:rPr lang="de-DE" sz="2000" dirty="0"/>
              <a:t> </a:t>
            </a:r>
            <a:r>
              <a:rPr lang="de-DE" sz="2000" dirty="0" err="1"/>
              <a:t>can</a:t>
            </a:r>
            <a:r>
              <a:rPr lang="de-DE" sz="2000" dirty="0"/>
              <a:t> </a:t>
            </a:r>
            <a:r>
              <a:rPr lang="de-DE" sz="2000" dirty="0" err="1"/>
              <a:t>aggregate</a:t>
            </a:r>
            <a:r>
              <a:rPr lang="de-DE" sz="2000" dirty="0"/>
              <a:t> multiple </a:t>
            </a:r>
            <a:r>
              <a:rPr lang="de-DE" sz="2000" dirty="0" err="1"/>
              <a:t>measures</a:t>
            </a:r>
            <a:r>
              <a:rPr lang="de-DE" sz="2000" dirty="0"/>
              <a:t>/</a:t>
            </a:r>
            <a:r>
              <a:rPr lang="de-DE" sz="2000" dirty="0" err="1"/>
              <a:t>posthoc</a:t>
            </a:r>
            <a:r>
              <a:rPr lang="de-DE" sz="2000" dirty="0"/>
              <a:t> </a:t>
            </a:r>
            <a:r>
              <a:rPr lang="de-DE" sz="2000" dirty="0" err="1"/>
              <a:t>tests</a:t>
            </a:r>
            <a:r>
              <a:rPr lang="de-DE" sz="2000" dirty="0"/>
              <a:t> </a:t>
            </a:r>
            <a:r>
              <a:rPr lang="de-DE" sz="2000" dirty="0" err="1"/>
              <a:t>if</a:t>
            </a:r>
            <a:r>
              <a:rPr lang="de-DE" sz="2000" dirty="0"/>
              <a:t> </a:t>
            </a:r>
            <a:r>
              <a:rPr lang="de-DE" sz="2000" dirty="0" err="1"/>
              <a:t>they</a:t>
            </a:r>
            <a:r>
              <a:rPr lang="de-DE" sz="2000" dirty="0"/>
              <a:t> </a:t>
            </a:r>
            <a:r>
              <a:rPr lang="de-DE" sz="2000" dirty="0" err="1"/>
              <a:t>don‘t</a:t>
            </a:r>
            <a:r>
              <a:rPr lang="de-DE" sz="2000" dirty="0"/>
              <a:t> </a:t>
            </a:r>
            <a:r>
              <a:rPr lang="de-DE" sz="2000" dirty="0" err="1"/>
              <a:t>reach</a:t>
            </a:r>
            <a:r>
              <a:rPr lang="de-DE" sz="2000" dirty="0"/>
              <a:t> </a:t>
            </a:r>
            <a:r>
              <a:rPr lang="de-DE" sz="2000" dirty="0" err="1"/>
              <a:t>significance</a:t>
            </a:r>
            <a:r>
              <a:rPr lang="de-DE" sz="2000" dirty="0"/>
              <a:t> </a:t>
            </a:r>
            <a:r>
              <a:rPr lang="de-DE" sz="2000" dirty="0" err="1"/>
              <a:t>level</a:t>
            </a:r>
            <a:r>
              <a:rPr lang="de-DE" sz="2000" dirty="0"/>
              <a:t> </a:t>
            </a:r>
            <a:r>
              <a:rPr lang="el-GR" sz="2000" dirty="0"/>
              <a:t>α</a:t>
            </a:r>
            <a:r>
              <a:rPr lang="de-DE" sz="2000" dirty="0"/>
              <a:t> &lt; 0.05 </a:t>
            </a:r>
          </a:p>
          <a:p>
            <a:r>
              <a:rPr lang="de-DE" sz="2000" dirty="0"/>
              <a:t>Always </a:t>
            </a:r>
            <a:r>
              <a:rPr lang="de-DE" sz="2000" dirty="0" err="1"/>
              <a:t>report</a:t>
            </a:r>
            <a:r>
              <a:rPr lang="de-DE" sz="2000" dirty="0"/>
              <a:t> </a:t>
            </a:r>
            <a:r>
              <a:rPr lang="de-DE" sz="2000" dirty="0" err="1"/>
              <a:t>means</a:t>
            </a:r>
            <a:r>
              <a:rPr lang="de-DE" sz="2000" dirty="0"/>
              <a:t> and </a:t>
            </a:r>
            <a:r>
              <a:rPr lang="de-DE" sz="2000" dirty="0" err="1"/>
              <a:t>standard</a:t>
            </a:r>
            <a:r>
              <a:rPr lang="de-DE" sz="2000" dirty="0"/>
              <a:t> </a:t>
            </a:r>
            <a:r>
              <a:rPr lang="de-DE" sz="2000" dirty="0" err="1"/>
              <a:t>deviation</a:t>
            </a:r>
            <a:r>
              <a:rPr lang="de-DE" sz="2000" dirty="0"/>
              <a:t> in </a:t>
            </a:r>
            <a:r>
              <a:rPr lang="de-DE" sz="2000" dirty="0" err="1"/>
              <a:t>text</a:t>
            </a:r>
            <a:r>
              <a:rPr lang="de-DE" sz="2000" dirty="0"/>
              <a:t>, </a:t>
            </a:r>
            <a:r>
              <a:rPr lang="de-DE" sz="2000" dirty="0" err="1"/>
              <a:t>you</a:t>
            </a:r>
            <a:r>
              <a:rPr lang="de-DE" sz="2000" dirty="0"/>
              <a:t> </a:t>
            </a:r>
            <a:r>
              <a:rPr lang="de-DE" sz="2000" dirty="0" err="1"/>
              <a:t>can</a:t>
            </a:r>
            <a:r>
              <a:rPr lang="de-DE" sz="2000" dirty="0"/>
              <a:t> </a:t>
            </a:r>
            <a:r>
              <a:rPr lang="de-DE" sz="2000" dirty="0" err="1"/>
              <a:t>use</a:t>
            </a:r>
            <a:r>
              <a:rPr lang="de-DE" sz="2000" dirty="0"/>
              <a:t> </a:t>
            </a:r>
            <a:r>
              <a:rPr lang="de-DE" sz="2000" dirty="0" err="1"/>
              <a:t>means</a:t>
            </a:r>
            <a:r>
              <a:rPr lang="de-DE" sz="2000" dirty="0"/>
              <a:t> and CI95/SE/SD </a:t>
            </a:r>
            <a:r>
              <a:rPr lang="de-DE" sz="2000" dirty="0" err="1"/>
              <a:t>as</a:t>
            </a:r>
            <a:r>
              <a:rPr lang="de-DE" sz="2000" dirty="0"/>
              <a:t> </a:t>
            </a:r>
            <a:r>
              <a:rPr lang="de-DE" sz="2000" dirty="0" err="1"/>
              <a:t>error</a:t>
            </a:r>
            <a:r>
              <a:rPr lang="de-DE" sz="2000" dirty="0"/>
              <a:t> </a:t>
            </a:r>
            <a:r>
              <a:rPr lang="de-DE" sz="2000" dirty="0" err="1"/>
              <a:t>bars</a:t>
            </a:r>
            <a:r>
              <a:rPr lang="de-DE" sz="2000" dirty="0"/>
              <a:t> in </a:t>
            </a:r>
            <a:r>
              <a:rPr lang="de-DE" sz="2000" dirty="0" err="1"/>
              <a:t>figures</a:t>
            </a:r>
            <a:endParaRPr lang="de-DE" sz="2000" dirty="0"/>
          </a:p>
          <a:p>
            <a:r>
              <a:rPr lang="de-DE" sz="2000" dirty="0" err="1"/>
              <a:t>Remember</a:t>
            </a:r>
            <a:r>
              <a:rPr lang="de-DE" sz="2000" dirty="0"/>
              <a:t> CI95 </a:t>
            </a:r>
            <a:r>
              <a:rPr lang="de-DE" sz="2000" u="sng" dirty="0" err="1"/>
              <a:t>can</a:t>
            </a:r>
            <a:r>
              <a:rPr lang="de-DE" sz="2000" dirty="0"/>
              <a:t> </a:t>
            </a:r>
            <a:r>
              <a:rPr lang="de-DE" sz="2000" dirty="0" err="1"/>
              <a:t>indicate</a:t>
            </a:r>
            <a:r>
              <a:rPr lang="de-DE" sz="2000" dirty="0"/>
              <a:t> </a:t>
            </a:r>
            <a:r>
              <a:rPr lang="de-DE" sz="2000" dirty="0" err="1"/>
              <a:t>if</a:t>
            </a:r>
            <a:r>
              <a:rPr lang="de-DE" sz="2000" dirty="0"/>
              <a:t> </a:t>
            </a:r>
            <a:r>
              <a:rPr lang="de-DE" sz="2000" dirty="0" err="1"/>
              <a:t>the</a:t>
            </a:r>
            <a:r>
              <a:rPr lang="de-DE" sz="2000" dirty="0"/>
              <a:t> null-</a:t>
            </a:r>
            <a:r>
              <a:rPr lang="de-DE" sz="2000" dirty="0" err="1"/>
              <a:t>hypothesis</a:t>
            </a:r>
            <a:r>
              <a:rPr lang="de-DE" sz="2000" dirty="0"/>
              <a:t> </a:t>
            </a:r>
            <a:r>
              <a:rPr lang="de-DE" sz="2000" dirty="0" err="1"/>
              <a:t>can</a:t>
            </a:r>
            <a:r>
              <a:rPr lang="de-DE" sz="2000" dirty="0"/>
              <a:t> </a:t>
            </a:r>
            <a:r>
              <a:rPr lang="de-DE" sz="2000" dirty="0" err="1"/>
              <a:t>be</a:t>
            </a:r>
            <a:r>
              <a:rPr lang="de-DE" sz="2000" dirty="0"/>
              <a:t> </a:t>
            </a:r>
            <a:r>
              <a:rPr lang="de-DE" sz="2000" dirty="0" err="1"/>
              <a:t>rejected</a:t>
            </a:r>
            <a:r>
              <a:rPr lang="de-DE" sz="2000" dirty="0"/>
              <a:t> </a:t>
            </a:r>
          </a:p>
          <a:p>
            <a:endParaRPr lang="de-DE" dirty="0"/>
          </a:p>
        </p:txBody>
      </p:sp>
      <p:sp>
        <p:nvSpPr>
          <p:cNvPr id="4" name="Text Placeholder 3">
            <a:extLst>
              <a:ext uri="{FF2B5EF4-FFF2-40B4-BE49-F238E27FC236}">
                <a16:creationId xmlns:a16="http://schemas.microsoft.com/office/drawing/2014/main" id="{1D80C72B-BBF2-42A4-99B4-C1F1004939C8}"/>
              </a:ext>
            </a:extLst>
          </p:cNvPr>
          <p:cNvSpPr>
            <a:spLocks noGrp="1"/>
          </p:cNvSpPr>
          <p:nvPr>
            <p:ph type="body" sz="quarter" idx="15"/>
          </p:nvPr>
        </p:nvSpPr>
        <p:spPr/>
        <p:txBody>
          <a:bodyPr/>
          <a:lstStyle/>
          <a:p>
            <a:endParaRPr lang="de-DE"/>
          </a:p>
        </p:txBody>
      </p:sp>
      <p:sp>
        <p:nvSpPr>
          <p:cNvPr id="5" name="Text Placeholder 4">
            <a:extLst>
              <a:ext uri="{FF2B5EF4-FFF2-40B4-BE49-F238E27FC236}">
                <a16:creationId xmlns:a16="http://schemas.microsoft.com/office/drawing/2014/main" id="{15E1BD92-BFB5-4BA9-A7A8-2236559692BA}"/>
              </a:ext>
            </a:extLst>
          </p:cNvPr>
          <p:cNvSpPr>
            <a:spLocks noGrp="1"/>
          </p:cNvSpPr>
          <p:nvPr>
            <p:ph type="body" sz="quarter" idx="21"/>
          </p:nvPr>
        </p:nvSpPr>
        <p:spPr/>
        <p:txBody>
          <a:bodyPr/>
          <a:lstStyle/>
          <a:p>
            <a:r>
              <a:rPr lang="de-DE" dirty="0"/>
              <a:t>Writing a Scientific Report</a:t>
            </a:r>
          </a:p>
        </p:txBody>
      </p:sp>
      <p:sp>
        <p:nvSpPr>
          <p:cNvPr id="6" name="Footer Placeholder 5">
            <a:extLst>
              <a:ext uri="{FF2B5EF4-FFF2-40B4-BE49-F238E27FC236}">
                <a16:creationId xmlns:a16="http://schemas.microsoft.com/office/drawing/2014/main" id="{EB850D63-8313-4B0B-9278-7F966FA8B20F}"/>
              </a:ext>
            </a:extLst>
          </p:cNvPr>
          <p:cNvSpPr>
            <a:spLocks noGrp="1"/>
          </p:cNvSpPr>
          <p:nvPr>
            <p:ph type="ftr" sz="quarter" idx="23"/>
          </p:nvPr>
        </p:nvSpPr>
        <p:spPr/>
        <p:txBody>
          <a:bodyPr/>
          <a:lstStyle/>
          <a:p>
            <a:r>
              <a:rPr lang="de-DE"/>
              <a:t>Valentin Schwind</a:t>
            </a:r>
            <a:endParaRPr lang="de-DE" dirty="0"/>
          </a:p>
        </p:txBody>
      </p:sp>
      <p:sp>
        <p:nvSpPr>
          <p:cNvPr id="7" name="Slide Number Placeholder 6">
            <a:extLst>
              <a:ext uri="{FF2B5EF4-FFF2-40B4-BE49-F238E27FC236}">
                <a16:creationId xmlns:a16="http://schemas.microsoft.com/office/drawing/2014/main" id="{97EE7CE6-DCC3-4998-829A-EF998FA9B73A}"/>
              </a:ext>
            </a:extLst>
          </p:cNvPr>
          <p:cNvSpPr>
            <a:spLocks noGrp="1"/>
          </p:cNvSpPr>
          <p:nvPr>
            <p:ph type="sldNum" sz="quarter" idx="24"/>
          </p:nvPr>
        </p:nvSpPr>
        <p:spPr/>
        <p:txBody>
          <a:bodyPr/>
          <a:lstStyle/>
          <a:p>
            <a:fld id="{C564DEAC-083F-4EA1-9D67-84BB3A537A3E}" type="slidenum">
              <a:rPr lang="de-DE" smtClean="0"/>
              <a:pPr/>
              <a:t>48</a:t>
            </a:fld>
            <a:endParaRPr lang="de-DE" dirty="0"/>
          </a:p>
        </p:txBody>
      </p:sp>
    </p:spTree>
    <p:extLst>
      <p:ext uri="{BB962C8B-B14F-4D97-AF65-F5344CB8AC3E}">
        <p14:creationId xmlns:p14="http://schemas.microsoft.com/office/powerpoint/2010/main" val="404181130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4AA58F-7A6B-43DB-9CF7-C890F59E7BBA}"/>
              </a:ext>
            </a:extLst>
          </p:cNvPr>
          <p:cNvSpPr>
            <a:spLocks noGrp="1"/>
          </p:cNvSpPr>
          <p:nvPr>
            <p:ph type="title"/>
          </p:nvPr>
        </p:nvSpPr>
        <p:spPr/>
        <p:txBody>
          <a:bodyPr/>
          <a:lstStyle/>
          <a:p>
            <a:r>
              <a:rPr lang="de-DE" dirty="0"/>
              <a:t>Confidence </a:t>
            </a:r>
            <a:r>
              <a:rPr lang="de-DE" dirty="0" err="1"/>
              <a:t>Intervals</a:t>
            </a:r>
            <a:endParaRPr lang="de-DE" dirty="0"/>
          </a:p>
        </p:txBody>
      </p:sp>
      <p:sp>
        <p:nvSpPr>
          <p:cNvPr id="3" name="Text Placeholder 2">
            <a:extLst>
              <a:ext uri="{FF2B5EF4-FFF2-40B4-BE49-F238E27FC236}">
                <a16:creationId xmlns:a16="http://schemas.microsoft.com/office/drawing/2014/main" id="{B55A1C8D-F225-4738-B4C3-962462ECF581}"/>
              </a:ext>
            </a:extLst>
          </p:cNvPr>
          <p:cNvSpPr>
            <a:spLocks noGrp="1"/>
          </p:cNvSpPr>
          <p:nvPr>
            <p:ph type="body" sz="quarter" idx="13"/>
          </p:nvPr>
        </p:nvSpPr>
        <p:spPr/>
        <p:txBody>
          <a:bodyPr/>
          <a:lstStyle/>
          <a:p>
            <a:endParaRPr lang="de-DE" dirty="0"/>
          </a:p>
        </p:txBody>
      </p:sp>
      <p:sp>
        <p:nvSpPr>
          <p:cNvPr id="4" name="Text Placeholder 3">
            <a:extLst>
              <a:ext uri="{FF2B5EF4-FFF2-40B4-BE49-F238E27FC236}">
                <a16:creationId xmlns:a16="http://schemas.microsoft.com/office/drawing/2014/main" id="{B6674635-6E7D-4A63-A32E-BCB564B24D46}"/>
              </a:ext>
            </a:extLst>
          </p:cNvPr>
          <p:cNvSpPr>
            <a:spLocks noGrp="1"/>
          </p:cNvSpPr>
          <p:nvPr>
            <p:ph type="body" sz="quarter" idx="15"/>
          </p:nvPr>
        </p:nvSpPr>
        <p:spPr/>
        <p:txBody>
          <a:bodyPr/>
          <a:lstStyle/>
          <a:p>
            <a:endParaRPr lang="de-DE"/>
          </a:p>
        </p:txBody>
      </p:sp>
      <p:sp>
        <p:nvSpPr>
          <p:cNvPr id="5" name="Text Placeholder 4">
            <a:extLst>
              <a:ext uri="{FF2B5EF4-FFF2-40B4-BE49-F238E27FC236}">
                <a16:creationId xmlns:a16="http://schemas.microsoft.com/office/drawing/2014/main" id="{88B62CCB-7C63-4987-AE3D-F766DB1177AD}"/>
              </a:ext>
            </a:extLst>
          </p:cNvPr>
          <p:cNvSpPr>
            <a:spLocks noGrp="1"/>
          </p:cNvSpPr>
          <p:nvPr>
            <p:ph type="body" sz="quarter" idx="21"/>
          </p:nvPr>
        </p:nvSpPr>
        <p:spPr/>
        <p:txBody>
          <a:bodyPr/>
          <a:lstStyle/>
          <a:p>
            <a:r>
              <a:rPr lang="de-DE" dirty="0"/>
              <a:t>Writing a Scientific Report</a:t>
            </a:r>
          </a:p>
        </p:txBody>
      </p:sp>
      <p:sp>
        <p:nvSpPr>
          <p:cNvPr id="6" name="Footer Placeholder 5">
            <a:extLst>
              <a:ext uri="{FF2B5EF4-FFF2-40B4-BE49-F238E27FC236}">
                <a16:creationId xmlns:a16="http://schemas.microsoft.com/office/drawing/2014/main" id="{A89F7EE4-1E1D-413B-B593-D545C493665A}"/>
              </a:ext>
            </a:extLst>
          </p:cNvPr>
          <p:cNvSpPr>
            <a:spLocks noGrp="1"/>
          </p:cNvSpPr>
          <p:nvPr>
            <p:ph type="ftr" sz="quarter" idx="23"/>
          </p:nvPr>
        </p:nvSpPr>
        <p:spPr/>
        <p:txBody>
          <a:bodyPr/>
          <a:lstStyle/>
          <a:p>
            <a:r>
              <a:rPr lang="de-DE"/>
              <a:t>Valentin Schwind</a:t>
            </a:r>
            <a:endParaRPr lang="de-DE" dirty="0"/>
          </a:p>
        </p:txBody>
      </p:sp>
      <p:sp>
        <p:nvSpPr>
          <p:cNvPr id="7" name="Slide Number Placeholder 6">
            <a:extLst>
              <a:ext uri="{FF2B5EF4-FFF2-40B4-BE49-F238E27FC236}">
                <a16:creationId xmlns:a16="http://schemas.microsoft.com/office/drawing/2014/main" id="{4CB4C804-FB67-4C59-BCC5-15144F9B2CD5}"/>
              </a:ext>
            </a:extLst>
          </p:cNvPr>
          <p:cNvSpPr>
            <a:spLocks noGrp="1"/>
          </p:cNvSpPr>
          <p:nvPr>
            <p:ph type="sldNum" sz="quarter" idx="24"/>
          </p:nvPr>
        </p:nvSpPr>
        <p:spPr/>
        <p:txBody>
          <a:bodyPr/>
          <a:lstStyle/>
          <a:p>
            <a:fld id="{C564DEAC-083F-4EA1-9D67-84BB3A537A3E}" type="slidenum">
              <a:rPr lang="de-DE" smtClean="0"/>
              <a:pPr/>
              <a:t>49</a:t>
            </a:fld>
            <a:endParaRPr lang="de-DE" dirty="0"/>
          </a:p>
        </p:txBody>
      </p:sp>
      <p:pic>
        <p:nvPicPr>
          <p:cNvPr id="8" name="Picture 2" descr="http://mikemeredith.net/blog/pix/compare_CIs.gif">
            <a:extLst>
              <a:ext uri="{FF2B5EF4-FFF2-40B4-BE49-F238E27FC236}">
                <a16:creationId xmlns:a16="http://schemas.microsoft.com/office/drawing/2014/main" id="{1D58CF03-841A-4D46-8D1F-A1794A8610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5325" y="2215958"/>
            <a:ext cx="7827808" cy="2044287"/>
          </a:xfrm>
          <a:prstGeom prst="rect">
            <a:avLst/>
          </a:prstGeom>
          <a:noFill/>
          <a:extLst>
            <a:ext uri="{909E8E84-426E-40DD-AFC4-6F175D3DCCD1}">
              <a14:hiddenFill xmlns:a14="http://schemas.microsoft.com/office/drawing/2010/main">
                <a:solidFill>
                  <a:srgbClr val="FFFFFF"/>
                </a:solidFill>
              </a14:hiddenFill>
            </a:ext>
          </a:extLst>
        </p:spPr>
      </p:pic>
      <p:sp>
        <p:nvSpPr>
          <p:cNvPr id="9" name="Rechteck 5">
            <a:extLst>
              <a:ext uri="{FF2B5EF4-FFF2-40B4-BE49-F238E27FC236}">
                <a16:creationId xmlns:a16="http://schemas.microsoft.com/office/drawing/2014/main" id="{EB02AB71-1760-43F3-BFC5-7F6C65156104}"/>
              </a:ext>
            </a:extLst>
          </p:cNvPr>
          <p:cNvSpPr/>
          <p:nvPr/>
        </p:nvSpPr>
        <p:spPr>
          <a:xfrm>
            <a:off x="1036489" y="5534008"/>
            <a:ext cx="7974632" cy="369332"/>
          </a:xfrm>
          <a:prstGeom prst="rect">
            <a:avLst/>
          </a:prstGeom>
        </p:spPr>
        <p:txBody>
          <a:bodyPr wrap="square">
            <a:spAutoFit/>
          </a:bodyPr>
          <a:lstStyle/>
          <a:p>
            <a:r>
              <a:rPr lang="de-DE" dirty="0">
                <a:hlinkClick r:id="rId3"/>
              </a:rPr>
              <a:t>http://mikemeredith.net/blog/1303_Comparison_of_confidence_intervals.htm</a:t>
            </a:r>
            <a:endParaRPr lang="LID4096" dirty="0"/>
          </a:p>
        </p:txBody>
      </p:sp>
    </p:spTree>
    <p:extLst>
      <p:ext uri="{BB962C8B-B14F-4D97-AF65-F5344CB8AC3E}">
        <p14:creationId xmlns:p14="http://schemas.microsoft.com/office/powerpoint/2010/main" val="29603386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1B9EE-D74C-4CF9-B265-B9F64F345478}"/>
              </a:ext>
            </a:extLst>
          </p:cNvPr>
          <p:cNvSpPr>
            <a:spLocks noGrp="1"/>
          </p:cNvSpPr>
          <p:nvPr>
            <p:ph type="title"/>
          </p:nvPr>
        </p:nvSpPr>
        <p:spPr/>
        <p:txBody>
          <a:bodyPr/>
          <a:lstStyle/>
          <a:p>
            <a:r>
              <a:rPr lang="en-US" dirty="0"/>
              <a:t>Typical Structure</a:t>
            </a:r>
            <a:endParaRPr lang="de-DE" dirty="0"/>
          </a:p>
        </p:txBody>
      </p:sp>
      <p:sp>
        <p:nvSpPr>
          <p:cNvPr id="4" name="Text Placeholder 3">
            <a:extLst>
              <a:ext uri="{FF2B5EF4-FFF2-40B4-BE49-F238E27FC236}">
                <a16:creationId xmlns:a16="http://schemas.microsoft.com/office/drawing/2014/main" id="{70E68C52-365B-422F-80BA-8E2CFD84136F}"/>
              </a:ext>
            </a:extLst>
          </p:cNvPr>
          <p:cNvSpPr>
            <a:spLocks noGrp="1"/>
          </p:cNvSpPr>
          <p:nvPr>
            <p:ph type="body" sz="quarter" idx="15"/>
          </p:nvPr>
        </p:nvSpPr>
        <p:spPr/>
        <p:txBody>
          <a:bodyPr/>
          <a:lstStyle/>
          <a:p>
            <a:endParaRPr lang="de-DE"/>
          </a:p>
        </p:txBody>
      </p:sp>
      <p:sp>
        <p:nvSpPr>
          <p:cNvPr id="5" name="Text Placeholder 4">
            <a:extLst>
              <a:ext uri="{FF2B5EF4-FFF2-40B4-BE49-F238E27FC236}">
                <a16:creationId xmlns:a16="http://schemas.microsoft.com/office/drawing/2014/main" id="{10BEEB26-75F2-438A-ACB6-CF019DEA08F5}"/>
              </a:ext>
            </a:extLst>
          </p:cNvPr>
          <p:cNvSpPr>
            <a:spLocks noGrp="1"/>
          </p:cNvSpPr>
          <p:nvPr>
            <p:ph type="body" sz="quarter" idx="21"/>
          </p:nvPr>
        </p:nvSpPr>
        <p:spPr/>
        <p:txBody>
          <a:bodyPr/>
          <a:lstStyle/>
          <a:p>
            <a:r>
              <a:rPr lang="de-DE" dirty="0"/>
              <a:t>Writing a Scientific Report</a:t>
            </a:r>
          </a:p>
        </p:txBody>
      </p:sp>
      <p:sp>
        <p:nvSpPr>
          <p:cNvPr id="6" name="Footer Placeholder 5">
            <a:extLst>
              <a:ext uri="{FF2B5EF4-FFF2-40B4-BE49-F238E27FC236}">
                <a16:creationId xmlns:a16="http://schemas.microsoft.com/office/drawing/2014/main" id="{F136A357-D0FE-4FBA-9D04-AD31C1EB692D}"/>
              </a:ext>
            </a:extLst>
          </p:cNvPr>
          <p:cNvSpPr>
            <a:spLocks noGrp="1"/>
          </p:cNvSpPr>
          <p:nvPr>
            <p:ph type="ftr" sz="quarter" idx="23"/>
          </p:nvPr>
        </p:nvSpPr>
        <p:spPr/>
        <p:txBody>
          <a:bodyPr/>
          <a:lstStyle/>
          <a:p>
            <a:r>
              <a:rPr lang="de-DE"/>
              <a:t>Valentin Schwind</a:t>
            </a:r>
            <a:endParaRPr lang="de-DE" dirty="0"/>
          </a:p>
        </p:txBody>
      </p:sp>
      <p:sp>
        <p:nvSpPr>
          <p:cNvPr id="7" name="Slide Number Placeholder 6">
            <a:extLst>
              <a:ext uri="{FF2B5EF4-FFF2-40B4-BE49-F238E27FC236}">
                <a16:creationId xmlns:a16="http://schemas.microsoft.com/office/drawing/2014/main" id="{0E524C0E-9E7D-49FD-B038-781462852FBB}"/>
              </a:ext>
            </a:extLst>
          </p:cNvPr>
          <p:cNvSpPr>
            <a:spLocks noGrp="1"/>
          </p:cNvSpPr>
          <p:nvPr>
            <p:ph type="sldNum" sz="quarter" idx="24"/>
          </p:nvPr>
        </p:nvSpPr>
        <p:spPr/>
        <p:txBody>
          <a:bodyPr/>
          <a:lstStyle/>
          <a:p>
            <a:fld id="{C564DEAC-083F-4EA1-9D67-84BB3A537A3E}" type="slidenum">
              <a:rPr lang="de-DE" smtClean="0"/>
              <a:pPr/>
              <a:t>5</a:t>
            </a:fld>
            <a:endParaRPr lang="de-DE" dirty="0"/>
          </a:p>
        </p:txBody>
      </p:sp>
      <p:sp>
        <p:nvSpPr>
          <p:cNvPr id="10" name="Rectangle 3">
            <a:extLst>
              <a:ext uri="{FF2B5EF4-FFF2-40B4-BE49-F238E27FC236}">
                <a16:creationId xmlns:a16="http://schemas.microsoft.com/office/drawing/2014/main" id="{3F530095-6E3A-4A2D-9FEA-199A66DB38C7}"/>
              </a:ext>
            </a:extLst>
          </p:cNvPr>
          <p:cNvSpPr txBox="1">
            <a:spLocks noChangeArrowheads="1"/>
          </p:cNvSpPr>
          <p:nvPr/>
        </p:nvSpPr>
        <p:spPr>
          <a:xfrm>
            <a:off x="695324" y="1603375"/>
            <a:ext cx="4038600" cy="4525963"/>
          </a:xfrm>
          <a:prstGeom prst="rect">
            <a:avLst/>
          </a:prstGeom>
        </p:spPr>
        <p:txBody>
          <a:bodyPr>
            <a:normAutofit fontScale="70000" lnSpcReduction="20000"/>
          </a:bodyPr>
          <a:lstStyle>
            <a:lvl1pPr marL="285750" marR="0" indent="-285750" algn="l" defTabSz="284400" rtl="0" eaLnBrk="1" fontAlgn="auto" latinLnBrk="0" hangingPunct="1">
              <a:lnSpc>
                <a:spcPct val="90000"/>
              </a:lnSpc>
              <a:spcBef>
                <a:spcPts val="500"/>
              </a:spcBef>
              <a:spcAft>
                <a:spcPts val="600"/>
              </a:spcAft>
              <a:buClr>
                <a:srgbClr val="00B0F0"/>
              </a:buClr>
              <a:buSzPts val="2400"/>
              <a:buFont typeface="Wingdings" panose="05000000000000000000" pitchFamily="2" charset="2"/>
              <a:buChar char="§"/>
              <a:tabLst/>
              <a:defRPr lang="en-US" sz="2200" kern="1200" noProof="0" dirty="0">
                <a:solidFill>
                  <a:schemeClr val="tx1"/>
                </a:solidFill>
                <a:latin typeface="Arial" panose="020B0604020202020204" pitchFamily="34" charset="0"/>
                <a:ea typeface="+mn-ea"/>
                <a:cs typeface="Arial" panose="020B0604020202020204" pitchFamily="34" charset="0"/>
              </a:defRPr>
            </a:lvl1pPr>
            <a:lvl2pPr marL="538163" indent="-180975" algn="l" defTabSz="914400" rtl="0" eaLnBrk="1" latinLnBrk="0" hangingPunct="1">
              <a:lnSpc>
                <a:spcPct val="90000"/>
              </a:lnSpc>
              <a:spcBef>
                <a:spcPts val="500"/>
              </a:spcBef>
              <a:spcAft>
                <a:spcPts val="600"/>
              </a:spcAft>
              <a:buClr>
                <a:srgbClr val="00B0F0"/>
              </a:buClr>
              <a:buFont typeface="Wingdings" panose="05000000000000000000" pitchFamily="2" charset="2"/>
              <a:buChar char="§"/>
              <a:defRPr sz="2000" kern="1200">
                <a:solidFill>
                  <a:schemeClr val="tx1"/>
                </a:solidFill>
                <a:latin typeface="Arial" panose="020B0604020202020204" pitchFamily="34" charset="0"/>
                <a:ea typeface="+mn-ea"/>
                <a:cs typeface="Arial" panose="020B0604020202020204" pitchFamily="34" charset="0"/>
              </a:defRPr>
            </a:lvl2pPr>
            <a:lvl3pPr marL="808038" indent="-180975" algn="l" defTabSz="914400" rtl="0" eaLnBrk="1" latinLnBrk="0" hangingPunct="1">
              <a:lnSpc>
                <a:spcPct val="90000"/>
              </a:lnSpc>
              <a:spcBef>
                <a:spcPts val="500"/>
              </a:spcBef>
              <a:spcAft>
                <a:spcPts val="600"/>
              </a:spcAft>
              <a:buClr>
                <a:srgbClr val="00B0F0"/>
              </a:buClr>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3pPr>
            <a:lvl4pPr marL="1077913" indent="-182563" algn="l" defTabSz="914400" rtl="0" eaLnBrk="1" latinLnBrk="0" hangingPunct="1">
              <a:lnSpc>
                <a:spcPct val="90000"/>
              </a:lnSpc>
              <a:spcBef>
                <a:spcPts val="500"/>
              </a:spcBef>
              <a:spcAft>
                <a:spcPts val="600"/>
              </a:spcAft>
              <a:buClr>
                <a:srgbClr val="00B0F0"/>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1346200" indent="-180975" algn="l" defTabSz="914400" rtl="0" eaLnBrk="1" latinLnBrk="0" hangingPunct="1">
              <a:lnSpc>
                <a:spcPct val="90000"/>
              </a:lnSpc>
              <a:spcBef>
                <a:spcPts val="500"/>
              </a:spcBef>
              <a:spcAft>
                <a:spcPts val="600"/>
              </a:spcAft>
              <a:buClr>
                <a:srgbClr val="00B0F0"/>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Abstract</a:t>
            </a:r>
          </a:p>
          <a:p>
            <a:r>
              <a:rPr lang="en-US"/>
              <a:t>Introduction</a:t>
            </a:r>
          </a:p>
          <a:p>
            <a:pPr lvl="1"/>
            <a:r>
              <a:rPr lang="en-US"/>
              <a:t>Motivation</a:t>
            </a:r>
          </a:p>
          <a:p>
            <a:pPr lvl="1"/>
            <a:r>
              <a:rPr lang="en-US"/>
              <a:t>Problem</a:t>
            </a:r>
          </a:p>
          <a:p>
            <a:pPr lvl="1"/>
            <a:r>
              <a:rPr lang="en-US"/>
              <a:t>Related work on the topic</a:t>
            </a:r>
          </a:p>
          <a:p>
            <a:pPr lvl="1"/>
            <a:r>
              <a:rPr lang="en-US"/>
              <a:t>Hypothesis</a:t>
            </a:r>
          </a:p>
          <a:p>
            <a:r>
              <a:rPr lang="en-US"/>
              <a:t>Related Work</a:t>
            </a:r>
          </a:p>
          <a:p>
            <a:r>
              <a:rPr lang="en-US"/>
              <a:t>Method</a:t>
            </a:r>
          </a:p>
          <a:p>
            <a:pPr lvl="1"/>
            <a:r>
              <a:rPr lang="en-US"/>
              <a:t>Design</a:t>
            </a:r>
          </a:p>
          <a:p>
            <a:pPr lvl="2"/>
            <a:r>
              <a:rPr lang="en-US"/>
              <a:t>Independent Variables</a:t>
            </a:r>
          </a:p>
          <a:p>
            <a:pPr lvl="2"/>
            <a:r>
              <a:rPr lang="en-US"/>
              <a:t>Dependent Variables</a:t>
            </a:r>
          </a:p>
          <a:p>
            <a:pPr lvl="2"/>
            <a:r>
              <a:rPr lang="en-US"/>
              <a:t>Measurement</a:t>
            </a:r>
          </a:p>
          <a:p>
            <a:pPr lvl="1"/>
            <a:r>
              <a:rPr lang="en-US"/>
              <a:t>Participants</a:t>
            </a:r>
          </a:p>
          <a:p>
            <a:pPr lvl="1"/>
            <a:r>
              <a:rPr lang="en-US"/>
              <a:t>Material</a:t>
            </a:r>
          </a:p>
          <a:p>
            <a:pPr lvl="1"/>
            <a:r>
              <a:rPr lang="en-US"/>
              <a:t>Procedure</a:t>
            </a:r>
            <a:endParaRPr lang="en-US" dirty="0"/>
          </a:p>
        </p:txBody>
      </p:sp>
      <p:sp>
        <p:nvSpPr>
          <p:cNvPr id="11" name="Rectangle 4">
            <a:extLst>
              <a:ext uri="{FF2B5EF4-FFF2-40B4-BE49-F238E27FC236}">
                <a16:creationId xmlns:a16="http://schemas.microsoft.com/office/drawing/2014/main" id="{43E08420-AE5B-4C2F-97E0-8DB485C83A7C}"/>
              </a:ext>
            </a:extLst>
          </p:cNvPr>
          <p:cNvSpPr txBox="1">
            <a:spLocks noChangeArrowheads="1"/>
          </p:cNvSpPr>
          <p:nvPr/>
        </p:nvSpPr>
        <p:spPr>
          <a:xfrm>
            <a:off x="4886324" y="1603375"/>
            <a:ext cx="4038600" cy="4525963"/>
          </a:xfrm>
          <a:prstGeom prst="rect">
            <a:avLst/>
          </a:prstGeom>
        </p:spPr>
        <p:txBody>
          <a:bodyPr>
            <a:normAutofit fontScale="92500" lnSpcReduction="20000"/>
          </a:bodyPr>
          <a:lstStyle>
            <a:lvl1pPr marL="285750" marR="0" indent="-285750" algn="l" defTabSz="284400" rtl="0" eaLnBrk="1" fontAlgn="auto" latinLnBrk="0" hangingPunct="1">
              <a:lnSpc>
                <a:spcPct val="90000"/>
              </a:lnSpc>
              <a:spcBef>
                <a:spcPts val="500"/>
              </a:spcBef>
              <a:spcAft>
                <a:spcPts val="600"/>
              </a:spcAft>
              <a:buClr>
                <a:srgbClr val="00B0F0"/>
              </a:buClr>
              <a:buSzPts val="2400"/>
              <a:buFont typeface="Wingdings" panose="05000000000000000000" pitchFamily="2" charset="2"/>
              <a:buChar char="§"/>
              <a:tabLst/>
              <a:defRPr lang="en-US" sz="2200" kern="1200" noProof="0" dirty="0">
                <a:solidFill>
                  <a:schemeClr val="tx1"/>
                </a:solidFill>
                <a:latin typeface="Arial" panose="020B0604020202020204" pitchFamily="34" charset="0"/>
                <a:ea typeface="+mn-ea"/>
                <a:cs typeface="Arial" panose="020B0604020202020204" pitchFamily="34" charset="0"/>
              </a:defRPr>
            </a:lvl1pPr>
            <a:lvl2pPr marL="538163" indent="-180975" algn="l" defTabSz="914400" rtl="0" eaLnBrk="1" latinLnBrk="0" hangingPunct="1">
              <a:lnSpc>
                <a:spcPct val="90000"/>
              </a:lnSpc>
              <a:spcBef>
                <a:spcPts val="500"/>
              </a:spcBef>
              <a:spcAft>
                <a:spcPts val="600"/>
              </a:spcAft>
              <a:buClr>
                <a:srgbClr val="00B0F0"/>
              </a:buClr>
              <a:buFont typeface="Wingdings" panose="05000000000000000000" pitchFamily="2" charset="2"/>
              <a:buChar char="§"/>
              <a:defRPr sz="2000" kern="1200">
                <a:solidFill>
                  <a:schemeClr val="tx1"/>
                </a:solidFill>
                <a:latin typeface="Arial" panose="020B0604020202020204" pitchFamily="34" charset="0"/>
                <a:ea typeface="+mn-ea"/>
                <a:cs typeface="Arial" panose="020B0604020202020204" pitchFamily="34" charset="0"/>
              </a:defRPr>
            </a:lvl2pPr>
            <a:lvl3pPr marL="808038" indent="-180975" algn="l" defTabSz="914400" rtl="0" eaLnBrk="1" latinLnBrk="0" hangingPunct="1">
              <a:lnSpc>
                <a:spcPct val="90000"/>
              </a:lnSpc>
              <a:spcBef>
                <a:spcPts val="500"/>
              </a:spcBef>
              <a:spcAft>
                <a:spcPts val="600"/>
              </a:spcAft>
              <a:buClr>
                <a:srgbClr val="00B0F0"/>
              </a:buClr>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3pPr>
            <a:lvl4pPr marL="1077913" indent="-182563" algn="l" defTabSz="914400" rtl="0" eaLnBrk="1" latinLnBrk="0" hangingPunct="1">
              <a:lnSpc>
                <a:spcPct val="90000"/>
              </a:lnSpc>
              <a:spcBef>
                <a:spcPts val="500"/>
              </a:spcBef>
              <a:spcAft>
                <a:spcPts val="600"/>
              </a:spcAft>
              <a:buClr>
                <a:srgbClr val="00B0F0"/>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1346200" indent="-180975" algn="l" defTabSz="914400" rtl="0" eaLnBrk="1" latinLnBrk="0" hangingPunct="1">
              <a:lnSpc>
                <a:spcPct val="90000"/>
              </a:lnSpc>
              <a:spcBef>
                <a:spcPts val="500"/>
              </a:spcBef>
              <a:spcAft>
                <a:spcPts val="600"/>
              </a:spcAft>
              <a:buClr>
                <a:srgbClr val="00B0F0"/>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Results</a:t>
            </a:r>
          </a:p>
          <a:p>
            <a:pPr lvl="1"/>
            <a:r>
              <a:rPr lang="en-US"/>
              <a:t>Descriptive statistics </a:t>
            </a:r>
          </a:p>
          <a:p>
            <a:pPr lvl="1"/>
            <a:r>
              <a:rPr lang="en-US"/>
              <a:t>Inferential statistics</a:t>
            </a:r>
            <a:br>
              <a:rPr lang="en-US"/>
            </a:br>
            <a:r>
              <a:rPr lang="en-US"/>
              <a:t>(No interpretation!)</a:t>
            </a:r>
          </a:p>
          <a:p>
            <a:r>
              <a:rPr lang="en-US"/>
              <a:t>Discussion</a:t>
            </a:r>
          </a:p>
          <a:p>
            <a:pPr lvl="1"/>
            <a:r>
              <a:rPr lang="en-US"/>
              <a:t>Brief summary of findings</a:t>
            </a:r>
          </a:p>
          <a:p>
            <a:pPr lvl="1"/>
            <a:r>
              <a:rPr lang="en-US"/>
              <a:t>Discussion/Interpretation of findings</a:t>
            </a:r>
          </a:p>
          <a:p>
            <a:pPr lvl="1"/>
            <a:r>
              <a:rPr lang="en-US"/>
              <a:t>Relation to previous/related work</a:t>
            </a:r>
          </a:p>
          <a:p>
            <a:pPr lvl="1"/>
            <a:r>
              <a:rPr lang="en-US"/>
              <a:t>Limitation of the study</a:t>
            </a:r>
          </a:p>
          <a:p>
            <a:r>
              <a:rPr lang="en-US"/>
              <a:t>Conclusion</a:t>
            </a:r>
          </a:p>
          <a:p>
            <a:r>
              <a:rPr lang="en-US"/>
              <a:t>Contribution</a:t>
            </a:r>
          </a:p>
          <a:p>
            <a:r>
              <a:rPr lang="en-US"/>
              <a:t>Acknowledgements</a:t>
            </a:r>
          </a:p>
        </p:txBody>
      </p:sp>
    </p:spTree>
    <p:extLst>
      <p:ext uri="{BB962C8B-B14F-4D97-AF65-F5344CB8AC3E}">
        <p14:creationId xmlns:p14="http://schemas.microsoft.com/office/powerpoint/2010/main" val="361435328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7B64C5-EAE1-40E3-91EE-2069F2F1874B}"/>
              </a:ext>
            </a:extLst>
          </p:cNvPr>
          <p:cNvSpPr>
            <a:spLocks noGrp="1"/>
          </p:cNvSpPr>
          <p:nvPr>
            <p:ph type="title"/>
          </p:nvPr>
        </p:nvSpPr>
        <p:spPr/>
        <p:txBody>
          <a:bodyPr/>
          <a:lstStyle/>
          <a:p>
            <a:r>
              <a:rPr lang="de-DE" dirty="0"/>
              <a:t>Multiple </a:t>
            </a:r>
            <a:r>
              <a:rPr lang="de-DE" dirty="0" err="1"/>
              <a:t>Descriptive</a:t>
            </a:r>
            <a:r>
              <a:rPr lang="de-DE" dirty="0"/>
              <a:t> Values</a:t>
            </a:r>
          </a:p>
        </p:txBody>
      </p:sp>
      <p:sp>
        <p:nvSpPr>
          <p:cNvPr id="3" name="Text Placeholder 2">
            <a:extLst>
              <a:ext uri="{FF2B5EF4-FFF2-40B4-BE49-F238E27FC236}">
                <a16:creationId xmlns:a16="http://schemas.microsoft.com/office/drawing/2014/main" id="{2072A084-8390-4A27-9302-CA21560C5FDD}"/>
              </a:ext>
            </a:extLst>
          </p:cNvPr>
          <p:cNvSpPr>
            <a:spLocks noGrp="1"/>
          </p:cNvSpPr>
          <p:nvPr>
            <p:ph type="body" sz="quarter" idx="13"/>
          </p:nvPr>
        </p:nvSpPr>
        <p:spPr/>
        <p:txBody>
          <a:bodyPr/>
          <a:lstStyle/>
          <a:p>
            <a:r>
              <a:rPr lang="de-DE" dirty="0" err="1"/>
              <a:t>If</a:t>
            </a:r>
            <a:r>
              <a:rPr lang="de-DE" dirty="0"/>
              <a:t> </a:t>
            </a:r>
            <a:r>
              <a:rPr lang="de-DE" dirty="0" err="1"/>
              <a:t>you</a:t>
            </a:r>
            <a:r>
              <a:rPr lang="de-DE" dirty="0"/>
              <a:t> </a:t>
            </a:r>
            <a:r>
              <a:rPr lang="de-DE" dirty="0" err="1"/>
              <a:t>have</a:t>
            </a:r>
            <a:r>
              <a:rPr lang="de-DE" dirty="0"/>
              <a:t> </a:t>
            </a:r>
            <a:r>
              <a:rPr lang="de-DE" dirty="0" err="1"/>
              <a:t>many</a:t>
            </a:r>
            <a:r>
              <a:rPr lang="de-DE" dirty="0"/>
              <a:t> </a:t>
            </a:r>
            <a:r>
              <a:rPr lang="de-DE" dirty="0" err="1"/>
              <a:t>means</a:t>
            </a:r>
            <a:r>
              <a:rPr lang="de-DE" dirty="0"/>
              <a:t> (and </a:t>
            </a:r>
            <a:r>
              <a:rPr lang="de-DE" dirty="0" err="1"/>
              <a:t>many</a:t>
            </a:r>
            <a:r>
              <a:rPr lang="de-DE" dirty="0"/>
              <a:t> SDs) do not </a:t>
            </a:r>
            <a:r>
              <a:rPr lang="de-DE" dirty="0" err="1"/>
              <a:t>report</a:t>
            </a:r>
            <a:r>
              <a:rPr lang="de-DE" dirty="0"/>
              <a:t> </a:t>
            </a:r>
            <a:r>
              <a:rPr lang="de-DE" dirty="0" err="1"/>
              <a:t>them</a:t>
            </a:r>
            <a:r>
              <a:rPr lang="de-DE" dirty="0"/>
              <a:t> all and </a:t>
            </a:r>
            <a:r>
              <a:rPr lang="de-DE" dirty="0" err="1"/>
              <a:t>put</a:t>
            </a:r>
            <a:r>
              <a:rPr lang="de-DE" dirty="0"/>
              <a:t> </a:t>
            </a:r>
            <a:r>
              <a:rPr lang="de-DE" dirty="0" err="1"/>
              <a:t>them</a:t>
            </a:r>
            <a:r>
              <a:rPr lang="de-DE" dirty="0"/>
              <a:t> </a:t>
            </a:r>
            <a:r>
              <a:rPr lang="de-DE" dirty="0" err="1"/>
              <a:t>into</a:t>
            </a:r>
            <a:r>
              <a:rPr lang="de-DE" dirty="0"/>
              <a:t> </a:t>
            </a:r>
            <a:r>
              <a:rPr lang="de-DE" dirty="0" err="1"/>
              <a:t>figures</a:t>
            </a:r>
            <a:r>
              <a:rPr lang="de-DE" dirty="0"/>
              <a:t> and </a:t>
            </a:r>
            <a:r>
              <a:rPr lang="de-DE" dirty="0" err="1"/>
              <a:t>refer</a:t>
            </a:r>
            <a:r>
              <a:rPr lang="de-DE" dirty="0"/>
              <a:t> </a:t>
            </a:r>
            <a:r>
              <a:rPr lang="de-DE" dirty="0" err="1"/>
              <a:t>to</a:t>
            </a:r>
            <a:r>
              <a:rPr lang="de-DE" dirty="0"/>
              <a:t> </a:t>
            </a:r>
            <a:r>
              <a:rPr lang="de-DE" dirty="0" err="1"/>
              <a:t>that</a:t>
            </a:r>
            <a:r>
              <a:rPr lang="de-DE" dirty="0"/>
              <a:t> </a:t>
            </a:r>
            <a:r>
              <a:rPr lang="de-DE" dirty="0" err="1"/>
              <a:t>figure</a:t>
            </a:r>
            <a:r>
              <a:rPr lang="de-DE" dirty="0"/>
              <a:t>.</a:t>
            </a:r>
            <a:endParaRPr lang="LID4096" dirty="0"/>
          </a:p>
          <a:p>
            <a:endParaRPr lang="de-DE" dirty="0"/>
          </a:p>
        </p:txBody>
      </p:sp>
      <p:sp>
        <p:nvSpPr>
          <p:cNvPr id="4" name="Text Placeholder 3">
            <a:extLst>
              <a:ext uri="{FF2B5EF4-FFF2-40B4-BE49-F238E27FC236}">
                <a16:creationId xmlns:a16="http://schemas.microsoft.com/office/drawing/2014/main" id="{35404933-55CA-4F7F-AF59-74BEE104EA25}"/>
              </a:ext>
            </a:extLst>
          </p:cNvPr>
          <p:cNvSpPr>
            <a:spLocks noGrp="1"/>
          </p:cNvSpPr>
          <p:nvPr>
            <p:ph type="body" sz="quarter" idx="15"/>
          </p:nvPr>
        </p:nvSpPr>
        <p:spPr/>
        <p:txBody>
          <a:bodyPr/>
          <a:lstStyle/>
          <a:p>
            <a:endParaRPr lang="de-DE"/>
          </a:p>
        </p:txBody>
      </p:sp>
      <p:sp>
        <p:nvSpPr>
          <p:cNvPr id="5" name="Text Placeholder 4">
            <a:extLst>
              <a:ext uri="{FF2B5EF4-FFF2-40B4-BE49-F238E27FC236}">
                <a16:creationId xmlns:a16="http://schemas.microsoft.com/office/drawing/2014/main" id="{051C721D-D22F-4BFB-8521-BAFB09F3B440}"/>
              </a:ext>
            </a:extLst>
          </p:cNvPr>
          <p:cNvSpPr>
            <a:spLocks noGrp="1"/>
          </p:cNvSpPr>
          <p:nvPr>
            <p:ph type="body" sz="quarter" idx="21"/>
          </p:nvPr>
        </p:nvSpPr>
        <p:spPr/>
        <p:txBody>
          <a:bodyPr/>
          <a:lstStyle/>
          <a:p>
            <a:r>
              <a:rPr lang="de-DE" dirty="0"/>
              <a:t>Writing a Scientific Report</a:t>
            </a:r>
          </a:p>
        </p:txBody>
      </p:sp>
      <p:sp>
        <p:nvSpPr>
          <p:cNvPr id="6" name="Footer Placeholder 5">
            <a:extLst>
              <a:ext uri="{FF2B5EF4-FFF2-40B4-BE49-F238E27FC236}">
                <a16:creationId xmlns:a16="http://schemas.microsoft.com/office/drawing/2014/main" id="{B6847AF0-FEB3-4829-B039-E36BEEBC4ED3}"/>
              </a:ext>
            </a:extLst>
          </p:cNvPr>
          <p:cNvSpPr>
            <a:spLocks noGrp="1"/>
          </p:cNvSpPr>
          <p:nvPr>
            <p:ph type="ftr" sz="quarter" idx="23"/>
          </p:nvPr>
        </p:nvSpPr>
        <p:spPr/>
        <p:txBody>
          <a:bodyPr/>
          <a:lstStyle/>
          <a:p>
            <a:r>
              <a:rPr lang="de-DE"/>
              <a:t>Valentin Schwind</a:t>
            </a:r>
            <a:endParaRPr lang="de-DE" dirty="0"/>
          </a:p>
        </p:txBody>
      </p:sp>
      <p:sp>
        <p:nvSpPr>
          <p:cNvPr id="7" name="Slide Number Placeholder 6">
            <a:extLst>
              <a:ext uri="{FF2B5EF4-FFF2-40B4-BE49-F238E27FC236}">
                <a16:creationId xmlns:a16="http://schemas.microsoft.com/office/drawing/2014/main" id="{90A617BE-393E-4239-83A9-0A9759D44ABD}"/>
              </a:ext>
            </a:extLst>
          </p:cNvPr>
          <p:cNvSpPr>
            <a:spLocks noGrp="1"/>
          </p:cNvSpPr>
          <p:nvPr>
            <p:ph type="sldNum" sz="quarter" idx="24"/>
          </p:nvPr>
        </p:nvSpPr>
        <p:spPr/>
        <p:txBody>
          <a:bodyPr/>
          <a:lstStyle/>
          <a:p>
            <a:fld id="{C564DEAC-083F-4EA1-9D67-84BB3A537A3E}" type="slidenum">
              <a:rPr lang="de-DE" smtClean="0"/>
              <a:pPr/>
              <a:t>50</a:t>
            </a:fld>
            <a:endParaRPr lang="de-DE" dirty="0"/>
          </a:p>
        </p:txBody>
      </p:sp>
      <p:pic>
        <p:nvPicPr>
          <p:cNvPr id="8" name="Grafik 4">
            <a:extLst>
              <a:ext uri="{FF2B5EF4-FFF2-40B4-BE49-F238E27FC236}">
                <a16:creationId xmlns:a16="http://schemas.microsoft.com/office/drawing/2014/main" id="{3EF37548-0B4A-4D77-A1F6-3E2375E52F81}"/>
              </a:ext>
            </a:extLst>
          </p:cNvPr>
          <p:cNvPicPr>
            <a:picLocks noChangeAspect="1"/>
          </p:cNvPicPr>
          <p:nvPr/>
        </p:nvPicPr>
        <p:blipFill>
          <a:blip r:embed="rId2"/>
          <a:stretch>
            <a:fillRect/>
          </a:stretch>
        </p:blipFill>
        <p:spPr>
          <a:xfrm>
            <a:off x="1799692" y="2492896"/>
            <a:ext cx="5544616" cy="3650776"/>
          </a:xfrm>
          <a:prstGeom prst="rect">
            <a:avLst/>
          </a:prstGeom>
        </p:spPr>
      </p:pic>
    </p:spTree>
    <p:extLst>
      <p:ext uri="{BB962C8B-B14F-4D97-AF65-F5344CB8AC3E}">
        <p14:creationId xmlns:p14="http://schemas.microsoft.com/office/powerpoint/2010/main" val="221190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F6AEEF-0C78-4E71-8642-8A08FB1DB54E}"/>
              </a:ext>
            </a:extLst>
          </p:cNvPr>
          <p:cNvSpPr>
            <a:spLocks noGrp="1"/>
          </p:cNvSpPr>
          <p:nvPr>
            <p:ph type="title"/>
          </p:nvPr>
        </p:nvSpPr>
        <p:spPr/>
        <p:txBody>
          <a:bodyPr/>
          <a:lstStyle/>
          <a:p>
            <a:r>
              <a:rPr lang="de-DE" dirty="0" err="1"/>
              <a:t>Descriptive</a:t>
            </a:r>
            <a:r>
              <a:rPr lang="de-DE" dirty="0"/>
              <a:t> and </a:t>
            </a:r>
            <a:r>
              <a:rPr lang="de-DE" dirty="0" err="1"/>
              <a:t>Inferential</a:t>
            </a:r>
            <a:r>
              <a:rPr lang="de-DE" dirty="0"/>
              <a:t> </a:t>
            </a:r>
            <a:r>
              <a:rPr lang="de-DE" dirty="0" err="1"/>
              <a:t>Statistics</a:t>
            </a:r>
            <a:endParaRPr lang="de-DE" dirty="0"/>
          </a:p>
        </p:txBody>
      </p:sp>
      <p:sp>
        <p:nvSpPr>
          <p:cNvPr id="3" name="Text Placeholder 2">
            <a:extLst>
              <a:ext uri="{FF2B5EF4-FFF2-40B4-BE49-F238E27FC236}">
                <a16:creationId xmlns:a16="http://schemas.microsoft.com/office/drawing/2014/main" id="{360E45F3-B1B9-4ED6-B253-5FE3E18C5118}"/>
              </a:ext>
            </a:extLst>
          </p:cNvPr>
          <p:cNvSpPr>
            <a:spLocks noGrp="1"/>
          </p:cNvSpPr>
          <p:nvPr>
            <p:ph type="body" sz="quarter" idx="13"/>
          </p:nvPr>
        </p:nvSpPr>
        <p:spPr/>
        <p:txBody>
          <a:bodyPr/>
          <a:lstStyle/>
          <a:p>
            <a:r>
              <a:rPr lang="en-US"/>
              <a:t>Use </a:t>
            </a:r>
            <a:r>
              <a:rPr lang="en-US">
                <a:solidFill>
                  <a:srgbClr val="00B0F0"/>
                </a:solidFill>
              </a:rPr>
              <a:t>descriptive statistics </a:t>
            </a:r>
            <a:r>
              <a:rPr lang="en-US"/>
              <a:t>(means, standard deviations,..)</a:t>
            </a:r>
          </a:p>
          <a:p>
            <a:r>
              <a:rPr lang="en-US"/>
              <a:t>…and </a:t>
            </a:r>
            <a:r>
              <a:rPr lang="en-US">
                <a:solidFill>
                  <a:schemeClr val="accent2"/>
                </a:solidFill>
              </a:rPr>
              <a:t>inferential statistics </a:t>
            </a:r>
            <a:r>
              <a:rPr lang="en-US"/>
              <a:t>(ANOVA, t-test,…)</a:t>
            </a:r>
          </a:p>
          <a:p>
            <a:r>
              <a:rPr lang="en-US"/>
              <a:t>Name the exact evaluation method (e.g. a one-way ANOVA)</a:t>
            </a:r>
          </a:p>
          <a:p>
            <a:pPr lvl="1"/>
            <a:r>
              <a:rPr lang="en-US"/>
              <a:t>Unusual methods need a source</a:t>
            </a:r>
          </a:p>
          <a:p>
            <a:r>
              <a:rPr lang="en-US"/>
              <a:t>Its common to add a </a:t>
            </a:r>
            <a:r>
              <a:rPr lang="en-US">
                <a:solidFill>
                  <a:srgbClr val="92D050"/>
                </a:solidFill>
              </a:rPr>
              <a:t>textual summary </a:t>
            </a:r>
            <a:r>
              <a:rPr lang="en-US"/>
              <a:t>of these findings</a:t>
            </a:r>
            <a:endParaRPr lang="en-US" dirty="0"/>
          </a:p>
        </p:txBody>
      </p:sp>
      <p:sp>
        <p:nvSpPr>
          <p:cNvPr id="4" name="Text Placeholder 3">
            <a:extLst>
              <a:ext uri="{FF2B5EF4-FFF2-40B4-BE49-F238E27FC236}">
                <a16:creationId xmlns:a16="http://schemas.microsoft.com/office/drawing/2014/main" id="{D7A6F151-C219-4A7B-A359-8EB40F6EEA23}"/>
              </a:ext>
            </a:extLst>
          </p:cNvPr>
          <p:cNvSpPr>
            <a:spLocks noGrp="1"/>
          </p:cNvSpPr>
          <p:nvPr>
            <p:ph type="body" sz="quarter" idx="15"/>
          </p:nvPr>
        </p:nvSpPr>
        <p:spPr/>
        <p:txBody>
          <a:bodyPr/>
          <a:lstStyle/>
          <a:p>
            <a:endParaRPr lang="de-DE" dirty="0"/>
          </a:p>
        </p:txBody>
      </p:sp>
      <p:sp>
        <p:nvSpPr>
          <p:cNvPr id="5" name="Text Placeholder 4">
            <a:extLst>
              <a:ext uri="{FF2B5EF4-FFF2-40B4-BE49-F238E27FC236}">
                <a16:creationId xmlns:a16="http://schemas.microsoft.com/office/drawing/2014/main" id="{8F893282-E970-47F7-ADB1-F447DF42A20E}"/>
              </a:ext>
            </a:extLst>
          </p:cNvPr>
          <p:cNvSpPr>
            <a:spLocks noGrp="1"/>
          </p:cNvSpPr>
          <p:nvPr>
            <p:ph type="body" sz="quarter" idx="21"/>
          </p:nvPr>
        </p:nvSpPr>
        <p:spPr/>
        <p:txBody>
          <a:bodyPr/>
          <a:lstStyle/>
          <a:p>
            <a:r>
              <a:rPr lang="de-DE" dirty="0"/>
              <a:t>Writing a Scientific Report</a:t>
            </a:r>
          </a:p>
        </p:txBody>
      </p:sp>
      <p:sp>
        <p:nvSpPr>
          <p:cNvPr id="6" name="Footer Placeholder 5">
            <a:extLst>
              <a:ext uri="{FF2B5EF4-FFF2-40B4-BE49-F238E27FC236}">
                <a16:creationId xmlns:a16="http://schemas.microsoft.com/office/drawing/2014/main" id="{E8705C0D-81DD-48BB-8BB7-A231BC25CDA2}"/>
              </a:ext>
            </a:extLst>
          </p:cNvPr>
          <p:cNvSpPr>
            <a:spLocks noGrp="1"/>
          </p:cNvSpPr>
          <p:nvPr>
            <p:ph type="ftr" sz="quarter" idx="23"/>
          </p:nvPr>
        </p:nvSpPr>
        <p:spPr/>
        <p:txBody>
          <a:bodyPr/>
          <a:lstStyle/>
          <a:p>
            <a:r>
              <a:rPr lang="de-DE"/>
              <a:t>Valentin Schwind</a:t>
            </a:r>
            <a:endParaRPr lang="de-DE" dirty="0"/>
          </a:p>
        </p:txBody>
      </p:sp>
      <p:sp>
        <p:nvSpPr>
          <p:cNvPr id="7" name="Slide Number Placeholder 6">
            <a:extLst>
              <a:ext uri="{FF2B5EF4-FFF2-40B4-BE49-F238E27FC236}">
                <a16:creationId xmlns:a16="http://schemas.microsoft.com/office/drawing/2014/main" id="{915A739E-AE55-4FFD-A736-67E472F60BF8}"/>
              </a:ext>
            </a:extLst>
          </p:cNvPr>
          <p:cNvSpPr>
            <a:spLocks noGrp="1"/>
          </p:cNvSpPr>
          <p:nvPr>
            <p:ph type="sldNum" sz="quarter" idx="24"/>
          </p:nvPr>
        </p:nvSpPr>
        <p:spPr/>
        <p:txBody>
          <a:bodyPr/>
          <a:lstStyle/>
          <a:p>
            <a:fld id="{C564DEAC-083F-4EA1-9D67-84BB3A537A3E}" type="slidenum">
              <a:rPr lang="de-DE" smtClean="0"/>
              <a:pPr/>
              <a:t>51</a:t>
            </a:fld>
            <a:endParaRPr lang="de-DE" dirty="0"/>
          </a:p>
        </p:txBody>
      </p:sp>
      <p:sp>
        <p:nvSpPr>
          <p:cNvPr id="8" name="Rechteck 1">
            <a:extLst>
              <a:ext uri="{FF2B5EF4-FFF2-40B4-BE49-F238E27FC236}">
                <a16:creationId xmlns:a16="http://schemas.microsoft.com/office/drawing/2014/main" id="{6912509B-B649-4C63-B8F8-8692DC90DF09}"/>
              </a:ext>
            </a:extLst>
          </p:cNvPr>
          <p:cNvSpPr/>
          <p:nvPr/>
        </p:nvSpPr>
        <p:spPr>
          <a:xfrm>
            <a:off x="679854" y="3860801"/>
            <a:ext cx="7972021" cy="2308324"/>
          </a:xfrm>
          <a:prstGeom prst="rect">
            <a:avLst/>
          </a:prstGeom>
        </p:spPr>
        <p:txBody>
          <a:bodyPr wrap="square">
            <a:spAutoFit/>
          </a:bodyPr>
          <a:lstStyle/>
          <a:p>
            <a:r>
              <a:rPr lang="en-US" sz="1600" dirty="0">
                <a:solidFill>
                  <a:srgbClr val="00B0F0"/>
                </a:solidFill>
              </a:rPr>
              <a:t>To investigate if virtual questionnaires cause higher workloads than questionnaires in the real-world, we performed a one-way ANOVA on the NASA-Task Load Index (TLX) scores, which were 33.16 (SD = 20.96) in VR and 37.77 (SD = 19.26) outside the VR. </a:t>
            </a:r>
            <a:r>
              <a:rPr lang="en-US" sz="1600" dirty="0">
                <a:solidFill>
                  <a:schemeClr val="accent2"/>
                </a:solidFill>
              </a:rPr>
              <a:t>There were no significant effects, neither on the overall workload, F (1, 34) = .472, p = .497, nor on its sub-scales (mental, physical, temporal, performance, effort, and frustration, all with p &gt; .111). </a:t>
            </a:r>
            <a:r>
              <a:rPr lang="en-US" sz="1600" dirty="0">
                <a:solidFill>
                  <a:srgbClr val="92D050"/>
                </a:solidFill>
              </a:rPr>
              <a:t>The results indicate that perceived workload while completing the virtual questionnaires in VR had a negligible effect on the participants’ perceived workload. […] However, the workload between the questionnaires itself was not determined and could be subject of future work.</a:t>
            </a:r>
            <a:endParaRPr lang="LID4096" sz="1600" dirty="0">
              <a:solidFill>
                <a:srgbClr val="92D050"/>
              </a:solidFill>
            </a:endParaRPr>
          </a:p>
        </p:txBody>
      </p:sp>
    </p:spTree>
    <p:extLst>
      <p:ext uri="{BB962C8B-B14F-4D97-AF65-F5344CB8AC3E}">
        <p14:creationId xmlns:p14="http://schemas.microsoft.com/office/powerpoint/2010/main" val="341504576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F93A8C-1CB2-4F29-A6BA-636F501760D5}"/>
              </a:ext>
            </a:extLst>
          </p:cNvPr>
          <p:cNvSpPr>
            <a:spLocks noGrp="1"/>
          </p:cNvSpPr>
          <p:nvPr>
            <p:ph type="title"/>
          </p:nvPr>
        </p:nvSpPr>
        <p:spPr/>
        <p:txBody>
          <a:bodyPr/>
          <a:lstStyle/>
          <a:p>
            <a:r>
              <a:rPr lang="de-DE" dirty="0" err="1"/>
              <a:t>Choose</a:t>
            </a:r>
            <a:r>
              <a:rPr lang="de-DE" dirty="0"/>
              <a:t> </a:t>
            </a:r>
            <a:r>
              <a:rPr lang="de-DE" dirty="0" err="1"/>
              <a:t>wisely</a:t>
            </a:r>
            <a:r>
              <a:rPr lang="de-DE" dirty="0"/>
              <a:t>!</a:t>
            </a:r>
          </a:p>
        </p:txBody>
      </p:sp>
      <p:sp>
        <p:nvSpPr>
          <p:cNvPr id="3" name="Text Placeholder 2">
            <a:extLst>
              <a:ext uri="{FF2B5EF4-FFF2-40B4-BE49-F238E27FC236}">
                <a16:creationId xmlns:a16="http://schemas.microsoft.com/office/drawing/2014/main" id="{64965B13-6874-4E44-B881-B8AE93628176}"/>
              </a:ext>
            </a:extLst>
          </p:cNvPr>
          <p:cNvSpPr>
            <a:spLocks noGrp="1"/>
          </p:cNvSpPr>
          <p:nvPr>
            <p:ph type="body" sz="quarter" idx="13"/>
          </p:nvPr>
        </p:nvSpPr>
        <p:spPr/>
        <p:txBody>
          <a:bodyPr/>
          <a:lstStyle/>
          <a:p>
            <a:endParaRPr lang="de-DE"/>
          </a:p>
        </p:txBody>
      </p:sp>
      <p:sp>
        <p:nvSpPr>
          <p:cNvPr id="4" name="Text Placeholder 3">
            <a:extLst>
              <a:ext uri="{FF2B5EF4-FFF2-40B4-BE49-F238E27FC236}">
                <a16:creationId xmlns:a16="http://schemas.microsoft.com/office/drawing/2014/main" id="{5107C4C2-0AFE-4D7D-ADDA-26F37084FF92}"/>
              </a:ext>
            </a:extLst>
          </p:cNvPr>
          <p:cNvSpPr>
            <a:spLocks noGrp="1"/>
          </p:cNvSpPr>
          <p:nvPr>
            <p:ph type="body" sz="quarter" idx="15"/>
          </p:nvPr>
        </p:nvSpPr>
        <p:spPr/>
        <p:txBody>
          <a:bodyPr/>
          <a:lstStyle/>
          <a:p>
            <a:endParaRPr lang="de-DE"/>
          </a:p>
        </p:txBody>
      </p:sp>
      <p:sp>
        <p:nvSpPr>
          <p:cNvPr id="5" name="Text Placeholder 4">
            <a:extLst>
              <a:ext uri="{FF2B5EF4-FFF2-40B4-BE49-F238E27FC236}">
                <a16:creationId xmlns:a16="http://schemas.microsoft.com/office/drawing/2014/main" id="{EC4D820F-8AD5-4826-BCFB-D762C3B05BC7}"/>
              </a:ext>
            </a:extLst>
          </p:cNvPr>
          <p:cNvSpPr>
            <a:spLocks noGrp="1"/>
          </p:cNvSpPr>
          <p:nvPr>
            <p:ph type="body" sz="quarter" idx="21"/>
          </p:nvPr>
        </p:nvSpPr>
        <p:spPr/>
        <p:txBody>
          <a:bodyPr/>
          <a:lstStyle/>
          <a:p>
            <a:r>
              <a:rPr lang="de-DE" dirty="0"/>
              <a:t>Writing a Scientific Report</a:t>
            </a:r>
          </a:p>
        </p:txBody>
      </p:sp>
      <p:sp>
        <p:nvSpPr>
          <p:cNvPr id="6" name="Footer Placeholder 5">
            <a:extLst>
              <a:ext uri="{FF2B5EF4-FFF2-40B4-BE49-F238E27FC236}">
                <a16:creationId xmlns:a16="http://schemas.microsoft.com/office/drawing/2014/main" id="{8F81727C-6B89-41D1-9A50-950224D722A9}"/>
              </a:ext>
            </a:extLst>
          </p:cNvPr>
          <p:cNvSpPr>
            <a:spLocks noGrp="1"/>
          </p:cNvSpPr>
          <p:nvPr>
            <p:ph type="ftr" sz="quarter" idx="23"/>
          </p:nvPr>
        </p:nvSpPr>
        <p:spPr/>
        <p:txBody>
          <a:bodyPr/>
          <a:lstStyle/>
          <a:p>
            <a:r>
              <a:rPr lang="de-DE"/>
              <a:t>Valentin Schwind</a:t>
            </a:r>
            <a:endParaRPr lang="de-DE" dirty="0"/>
          </a:p>
        </p:txBody>
      </p:sp>
      <p:sp>
        <p:nvSpPr>
          <p:cNvPr id="7" name="Slide Number Placeholder 6">
            <a:extLst>
              <a:ext uri="{FF2B5EF4-FFF2-40B4-BE49-F238E27FC236}">
                <a16:creationId xmlns:a16="http://schemas.microsoft.com/office/drawing/2014/main" id="{39A5AF88-3FB5-4A99-8149-87AAF01C733B}"/>
              </a:ext>
            </a:extLst>
          </p:cNvPr>
          <p:cNvSpPr>
            <a:spLocks noGrp="1"/>
          </p:cNvSpPr>
          <p:nvPr>
            <p:ph type="sldNum" sz="quarter" idx="24"/>
          </p:nvPr>
        </p:nvSpPr>
        <p:spPr/>
        <p:txBody>
          <a:bodyPr/>
          <a:lstStyle/>
          <a:p>
            <a:fld id="{C564DEAC-083F-4EA1-9D67-84BB3A537A3E}" type="slidenum">
              <a:rPr lang="de-DE" smtClean="0"/>
              <a:pPr/>
              <a:t>52</a:t>
            </a:fld>
            <a:endParaRPr lang="de-DE" dirty="0"/>
          </a:p>
        </p:txBody>
      </p:sp>
      <p:pic>
        <p:nvPicPr>
          <p:cNvPr id="8" name="Inhaltsplatzhalter 5">
            <a:extLst>
              <a:ext uri="{FF2B5EF4-FFF2-40B4-BE49-F238E27FC236}">
                <a16:creationId xmlns:a16="http://schemas.microsoft.com/office/drawing/2014/main" id="{3AE34FF8-35D5-4F91-9221-ED272779983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50983" y="835819"/>
            <a:ext cx="7800892" cy="5113337"/>
          </a:xfrm>
          <a:prstGeom prst="rect">
            <a:avLst/>
          </a:prstGeom>
        </p:spPr>
      </p:pic>
    </p:spTree>
    <p:extLst>
      <p:ext uri="{BB962C8B-B14F-4D97-AF65-F5344CB8AC3E}">
        <p14:creationId xmlns:p14="http://schemas.microsoft.com/office/powerpoint/2010/main" val="168594628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Grafik 4">
            <a:extLst>
              <a:ext uri="{FF2B5EF4-FFF2-40B4-BE49-F238E27FC236}">
                <a16:creationId xmlns:a16="http://schemas.microsoft.com/office/drawing/2014/main" id="{4A95AA19-9E60-451A-8F5B-A77B9C7099A7}"/>
              </a:ext>
            </a:extLst>
          </p:cNvPr>
          <p:cNvPicPr>
            <a:picLocks noChangeAspect="1"/>
          </p:cNvPicPr>
          <p:nvPr/>
        </p:nvPicPr>
        <p:blipFill>
          <a:blip r:embed="rId2"/>
          <a:stretch>
            <a:fillRect/>
          </a:stretch>
        </p:blipFill>
        <p:spPr>
          <a:xfrm>
            <a:off x="3414477" y="2983062"/>
            <a:ext cx="5237398" cy="3146276"/>
          </a:xfrm>
          <a:prstGeom prst="rect">
            <a:avLst/>
          </a:prstGeom>
        </p:spPr>
      </p:pic>
      <p:sp>
        <p:nvSpPr>
          <p:cNvPr id="2" name="Title 1">
            <a:extLst>
              <a:ext uri="{FF2B5EF4-FFF2-40B4-BE49-F238E27FC236}">
                <a16:creationId xmlns:a16="http://schemas.microsoft.com/office/drawing/2014/main" id="{BDB0B0D7-56C1-416D-827C-0266902F7F15}"/>
              </a:ext>
            </a:extLst>
          </p:cNvPr>
          <p:cNvSpPr>
            <a:spLocks noGrp="1"/>
          </p:cNvSpPr>
          <p:nvPr>
            <p:ph type="title"/>
          </p:nvPr>
        </p:nvSpPr>
        <p:spPr/>
        <p:txBody>
          <a:bodyPr/>
          <a:lstStyle/>
          <a:p>
            <a:r>
              <a:rPr lang="de-DE" dirty="0" err="1"/>
              <a:t>Consider</a:t>
            </a:r>
            <a:r>
              <a:rPr lang="de-DE" dirty="0"/>
              <a:t> </a:t>
            </a:r>
            <a:r>
              <a:rPr lang="de-DE" dirty="0" err="1"/>
              <a:t>the</a:t>
            </a:r>
            <a:r>
              <a:rPr lang="de-DE" dirty="0"/>
              <a:t> </a:t>
            </a:r>
            <a:r>
              <a:rPr lang="de-DE" dirty="0" err="1"/>
              <a:t>Direction</a:t>
            </a:r>
            <a:r>
              <a:rPr lang="de-DE" dirty="0"/>
              <a:t>!</a:t>
            </a:r>
          </a:p>
        </p:txBody>
      </p:sp>
      <p:sp>
        <p:nvSpPr>
          <p:cNvPr id="3" name="Text Placeholder 2">
            <a:extLst>
              <a:ext uri="{FF2B5EF4-FFF2-40B4-BE49-F238E27FC236}">
                <a16:creationId xmlns:a16="http://schemas.microsoft.com/office/drawing/2014/main" id="{BD180643-CF55-4685-9E3D-55EED7F0BB50}"/>
              </a:ext>
            </a:extLst>
          </p:cNvPr>
          <p:cNvSpPr>
            <a:spLocks noGrp="1"/>
          </p:cNvSpPr>
          <p:nvPr>
            <p:ph type="body" sz="quarter" idx="13"/>
          </p:nvPr>
        </p:nvSpPr>
        <p:spPr/>
        <p:txBody>
          <a:bodyPr/>
          <a:lstStyle/>
          <a:p>
            <a:r>
              <a:rPr lang="en-US" dirty="0"/>
              <a:t>Directed hypothesis: Avatars of the gender [….] decrease implicit biases…</a:t>
            </a:r>
          </a:p>
          <a:p>
            <a:r>
              <a:rPr lang="en-US" dirty="0"/>
              <a:t>Results showed that there was a significant difference in the mean ∆IAT…. Awesome….</a:t>
            </a:r>
          </a:p>
          <a:p>
            <a:r>
              <a:rPr lang="en-US" dirty="0"/>
              <a:t>…but wrong </a:t>
            </a:r>
            <a:br>
              <a:rPr lang="en-US" dirty="0"/>
            </a:br>
            <a:r>
              <a:rPr lang="en-US" dirty="0"/>
              <a:t>direction of the </a:t>
            </a:r>
            <a:br>
              <a:rPr lang="en-US" dirty="0"/>
            </a:br>
            <a:r>
              <a:rPr lang="en-US" dirty="0"/>
              <a:t>hypothesis for </a:t>
            </a:r>
            <a:br>
              <a:rPr lang="en-US" dirty="0"/>
            </a:br>
            <a:r>
              <a:rPr lang="en-US" dirty="0"/>
              <a:t>female avatars!</a:t>
            </a:r>
          </a:p>
          <a:p>
            <a:endParaRPr lang="en-US" dirty="0"/>
          </a:p>
          <a:p>
            <a:endParaRPr lang="en-US" dirty="0"/>
          </a:p>
          <a:p>
            <a:endParaRPr lang="LID4096" dirty="0"/>
          </a:p>
          <a:p>
            <a:endParaRPr lang="de-DE" dirty="0"/>
          </a:p>
        </p:txBody>
      </p:sp>
      <p:sp>
        <p:nvSpPr>
          <p:cNvPr id="4" name="Text Placeholder 3">
            <a:extLst>
              <a:ext uri="{FF2B5EF4-FFF2-40B4-BE49-F238E27FC236}">
                <a16:creationId xmlns:a16="http://schemas.microsoft.com/office/drawing/2014/main" id="{399B9FFA-96FC-4AEC-825B-AF3FD69BEDEB}"/>
              </a:ext>
            </a:extLst>
          </p:cNvPr>
          <p:cNvSpPr>
            <a:spLocks noGrp="1"/>
          </p:cNvSpPr>
          <p:nvPr>
            <p:ph type="body" sz="quarter" idx="15"/>
          </p:nvPr>
        </p:nvSpPr>
        <p:spPr/>
        <p:txBody>
          <a:bodyPr/>
          <a:lstStyle/>
          <a:p>
            <a:endParaRPr lang="de-DE"/>
          </a:p>
        </p:txBody>
      </p:sp>
      <p:sp>
        <p:nvSpPr>
          <p:cNvPr id="5" name="Text Placeholder 4">
            <a:extLst>
              <a:ext uri="{FF2B5EF4-FFF2-40B4-BE49-F238E27FC236}">
                <a16:creationId xmlns:a16="http://schemas.microsoft.com/office/drawing/2014/main" id="{64EC8E72-D077-4150-8D13-371E97A96C52}"/>
              </a:ext>
            </a:extLst>
          </p:cNvPr>
          <p:cNvSpPr>
            <a:spLocks noGrp="1"/>
          </p:cNvSpPr>
          <p:nvPr>
            <p:ph type="body" sz="quarter" idx="21"/>
          </p:nvPr>
        </p:nvSpPr>
        <p:spPr/>
        <p:txBody>
          <a:bodyPr/>
          <a:lstStyle/>
          <a:p>
            <a:r>
              <a:rPr lang="de-DE" dirty="0"/>
              <a:t>Writing a Scientific Report</a:t>
            </a:r>
          </a:p>
        </p:txBody>
      </p:sp>
      <p:sp>
        <p:nvSpPr>
          <p:cNvPr id="6" name="Footer Placeholder 5">
            <a:extLst>
              <a:ext uri="{FF2B5EF4-FFF2-40B4-BE49-F238E27FC236}">
                <a16:creationId xmlns:a16="http://schemas.microsoft.com/office/drawing/2014/main" id="{9E879B96-3D44-4B3F-BA79-B753F2CD339C}"/>
              </a:ext>
            </a:extLst>
          </p:cNvPr>
          <p:cNvSpPr>
            <a:spLocks noGrp="1"/>
          </p:cNvSpPr>
          <p:nvPr>
            <p:ph type="ftr" sz="quarter" idx="23"/>
          </p:nvPr>
        </p:nvSpPr>
        <p:spPr/>
        <p:txBody>
          <a:bodyPr/>
          <a:lstStyle/>
          <a:p>
            <a:r>
              <a:rPr lang="de-DE"/>
              <a:t>Valentin Schwind</a:t>
            </a:r>
            <a:endParaRPr lang="de-DE" dirty="0"/>
          </a:p>
        </p:txBody>
      </p:sp>
      <p:sp>
        <p:nvSpPr>
          <p:cNvPr id="7" name="Slide Number Placeholder 6">
            <a:extLst>
              <a:ext uri="{FF2B5EF4-FFF2-40B4-BE49-F238E27FC236}">
                <a16:creationId xmlns:a16="http://schemas.microsoft.com/office/drawing/2014/main" id="{FC1872FA-1D44-404E-9ECD-D85C2C1FAB23}"/>
              </a:ext>
            </a:extLst>
          </p:cNvPr>
          <p:cNvSpPr>
            <a:spLocks noGrp="1"/>
          </p:cNvSpPr>
          <p:nvPr>
            <p:ph type="sldNum" sz="quarter" idx="24"/>
          </p:nvPr>
        </p:nvSpPr>
        <p:spPr/>
        <p:txBody>
          <a:bodyPr/>
          <a:lstStyle/>
          <a:p>
            <a:fld id="{C564DEAC-083F-4EA1-9D67-84BB3A537A3E}" type="slidenum">
              <a:rPr lang="de-DE" smtClean="0"/>
              <a:pPr/>
              <a:t>53</a:t>
            </a:fld>
            <a:endParaRPr lang="de-DE" dirty="0"/>
          </a:p>
        </p:txBody>
      </p:sp>
    </p:spTree>
    <p:extLst>
      <p:ext uri="{BB962C8B-B14F-4D97-AF65-F5344CB8AC3E}">
        <p14:creationId xmlns:p14="http://schemas.microsoft.com/office/powerpoint/2010/main" val="4685066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EDD54B-5435-4CAC-ADB2-219C4FE7B2AC}"/>
              </a:ext>
            </a:extLst>
          </p:cNvPr>
          <p:cNvSpPr>
            <a:spLocks noGrp="1"/>
          </p:cNvSpPr>
          <p:nvPr>
            <p:ph type="title"/>
          </p:nvPr>
        </p:nvSpPr>
        <p:spPr/>
        <p:txBody>
          <a:bodyPr/>
          <a:lstStyle/>
          <a:p>
            <a:r>
              <a:rPr lang="de-DE" dirty="0"/>
              <a:t>Post-hoc Tests</a:t>
            </a:r>
          </a:p>
        </p:txBody>
      </p:sp>
      <p:sp>
        <p:nvSpPr>
          <p:cNvPr id="3" name="Text Placeholder 2">
            <a:extLst>
              <a:ext uri="{FF2B5EF4-FFF2-40B4-BE49-F238E27FC236}">
                <a16:creationId xmlns:a16="http://schemas.microsoft.com/office/drawing/2014/main" id="{3F6E9AEE-2BE1-477B-B2F4-EF543D5A2DEF}"/>
              </a:ext>
            </a:extLst>
          </p:cNvPr>
          <p:cNvSpPr>
            <a:spLocks noGrp="1"/>
          </p:cNvSpPr>
          <p:nvPr>
            <p:ph type="body" sz="quarter" idx="13"/>
          </p:nvPr>
        </p:nvSpPr>
        <p:spPr/>
        <p:txBody>
          <a:bodyPr/>
          <a:lstStyle/>
          <a:p>
            <a:r>
              <a:rPr lang="de-DE" dirty="0"/>
              <a:t>Post-hoc </a:t>
            </a:r>
            <a:r>
              <a:rPr lang="de-DE" dirty="0" err="1"/>
              <a:t>tests</a:t>
            </a:r>
            <a:r>
              <a:rPr lang="de-DE" dirty="0"/>
              <a:t> </a:t>
            </a:r>
            <a:r>
              <a:rPr lang="de-DE" dirty="0" err="1"/>
              <a:t>are</a:t>
            </a:r>
            <a:r>
              <a:rPr lang="de-DE" dirty="0"/>
              <a:t> </a:t>
            </a:r>
            <a:r>
              <a:rPr lang="de-DE" dirty="0" err="1"/>
              <a:t>pairwise</a:t>
            </a:r>
            <a:r>
              <a:rPr lang="de-DE" dirty="0"/>
              <a:t> </a:t>
            </a:r>
            <a:r>
              <a:rPr lang="de-DE" dirty="0" err="1"/>
              <a:t>comparisons</a:t>
            </a:r>
            <a:r>
              <a:rPr lang="de-DE" dirty="0"/>
              <a:t> (t-tests, </a:t>
            </a:r>
            <a:r>
              <a:rPr lang="de-DE" dirty="0" err="1"/>
              <a:t>Wicoxon-signed</a:t>
            </a:r>
            <a:r>
              <a:rPr lang="de-DE" dirty="0"/>
              <a:t> rank </a:t>
            </a:r>
            <a:r>
              <a:rPr lang="de-DE" dirty="0" err="1"/>
              <a:t>tests</a:t>
            </a:r>
            <a:r>
              <a:rPr lang="de-DE" dirty="0"/>
              <a:t>) </a:t>
            </a:r>
            <a:r>
              <a:rPr lang="de-DE" dirty="0" err="1"/>
              <a:t>between</a:t>
            </a:r>
            <a:r>
              <a:rPr lang="de-DE" dirty="0"/>
              <a:t> all </a:t>
            </a:r>
            <a:r>
              <a:rPr lang="de-DE" dirty="0" err="1"/>
              <a:t>conditions</a:t>
            </a:r>
            <a:r>
              <a:rPr lang="de-DE" dirty="0"/>
              <a:t> </a:t>
            </a:r>
          </a:p>
          <a:p>
            <a:pPr marL="457200" lvl="1" indent="0">
              <a:buNone/>
            </a:pPr>
            <a:r>
              <a:rPr lang="de-DE" dirty="0">
                <a:sym typeface="Wingdings" panose="05000000000000000000" pitchFamily="2" charset="2"/>
              </a:rPr>
              <a:t> </a:t>
            </a:r>
            <a:r>
              <a:rPr lang="de-DE" dirty="0" err="1">
                <a:sym typeface="Wingdings" panose="05000000000000000000" pitchFamily="2" charset="2"/>
              </a:rPr>
              <a:t>problem</a:t>
            </a:r>
            <a:r>
              <a:rPr lang="de-DE" dirty="0">
                <a:sym typeface="Wingdings" panose="05000000000000000000" pitchFamily="2" charset="2"/>
              </a:rPr>
              <a:t> </a:t>
            </a:r>
            <a:r>
              <a:rPr lang="de-DE" dirty="0" err="1">
                <a:sym typeface="Wingdings" panose="05000000000000000000" pitchFamily="2" charset="2"/>
              </a:rPr>
              <a:t>with</a:t>
            </a:r>
            <a:r>
              <a:rPr lang="de-DE" dirty="0">
                <a:sym typeface="Wingdings" panose="05000000000000000000" pitchFamily="2" charset="2"/>
              </a:rPr>
              <a:t> </a:t>
            </a:r>
            <a:r>
              <a:rPr lang="de-DE" dirty="0" err="1">
                <a:sym typeface="Wingdings" panose="05000000000000000000" pitchFamily="2" charset="2"/>
              </a:rPr>
              <a:t>more</a:t>
            </a:r>
            <a:r>
              <a:rPr lang="de-DE" dirty="0">
                <a:sym typeface="Wingdings" panose="05000000000000000000" pitchFamily="2" charset="2"/>
              </a:rPr>
              <a:t> </a:t>
            </a:r>
            <a:r>
              <a:rPr lang="de-DE" dirty="0" err="1">
                <a:sym typeface="Wingdings" panose="05000000000000000000" pitchFamily="2" charset="2"/>
              </a:rPr>
              <a:t>than</a:t>
            </a:r>
            <a:r>
              <a:rPr lang="de-DE" dirty="0">
                <a:sym typeface="Wingdings" panose="05000000000000000000" pitchFamily="2" charset="2"/>
              </a:rPr>
              <a:t> </a:t>
            </a:r>
            <a:r>
              <a:rPr lang="de-DE" dirty="0" err="1">
                <a:sym typeface="Wingdings" panose="05000000000000000000" pitchFamily="2" charset="2"/>
              </a:rPr>
              <a:t>two</a:t>
            </a:r>
            <a:r>
              <a:rPr lang="de-DE" dirty="0">
                <a:sym typeface="Wingdings" panose="05000000000000000000" pitchFamily="2" charset="2"/>
              </a:rPr>
              <a:t> </a:t>
            </a:r>
            <a:r>
              <a:rPr lang="de-DE" dirty="0" err="1">
                <a:sym typeface="Wingdings" panose="05000000000000000000" pitchFamily="2" charset="2"/>
              </a:rPr>
              <a:t>factors</a:t>
            </a:r>
            <a:endParaRPr lang="de-DE" dirty="0">
              <a:sym typeface="Wingdings" panose="05000000000000000000" pitchFamily="2" charset="2"/>
            </a:endParaRPr>
          </a:p>
          <a:p>
            <a:r>
              <a:rPr lang="de-DE" dirty="0" err="1">
                <a:sym typeface="Wingdings" panose="05000000000000000000" pitchFamily="2" charset="2"/>
              </a:rPr>
              <a:t>If</a:t>
            </a:r>
            <a:r>
              <a:rPr lang="de-DE" dirty="0">
                <a:sym typeface="Wingdings" panose="05000000000000000000" pitchFamily="2" charset="2"/>
              </a:rPr>
              <a:t> </a:t>
            </a:r>
            <a:r>
              <a:rPr lang="de-DE" dirty="0" err="1">
                <a:sym typeface="Wingdings" panose="05000000000000000000" pitchFamily="2" charset="2"/>
              </a:rPr>
              <a:t>you</a:t>
            </a:r>
            <a:r>
              <a:rPr lang="de-DE" dirty="0">
                <a:sym typeface="Wingdings" panose="05000000000000000000" pitchFamily="2" charset="2"/>
              </a:rPr>
              <a:t> </a:t>
            </a:r>
            <a:r>
              <a:rPr lang="de-DE" dirty="0" err="1">
                <a:sym typeface="Wingdings" panose="05000000000000000000" pitchFamily="2" charset="2"/>
              </a:rPr>
              <a:t>have</a:t>
            </a:r>
            <a:r>
              <a:rPr lang="de-DE" dirty="0">
                <a:sym typeface="Wingdings" panose="05000000000000000000" pitchFamily="2" charset="2"/>
              </a:rPr>
              <a:t> </a:t>
            </a:r>
            <a:r>
              <a:rPr lang="de-DE" dirty="0" err="1">
                <a:sym typeface="Wingdings" panose="05000000000000000000" pitchFamily="2" charset="2"/>
              </a:rPr>
              <a:t>more</a:t>
            </a:r>
            <a:r>
              <a:rPr lang="de-DE" dirty="0">
                <a:sym typeface="Wingdings" panose="05000000000000000000" pitchFamily="2" charset="2"/>
              </a:rPr>
              <a:t> </a:t>
            </a:r>
            <a:r>
              <a:rPr lang="de-DE" dirty="0" err="1">
                <a:sym typeface="Wingdings" panose="05000000000000000000" pitchFamily="2" charset="2"/>
              </a:rPr>
              <a:t>than</a:t>
            </a:r>
            <a:r>
              <a:rPr lang="de-DE" dirty="0">
                <a:sym typeface="Wingdings" panose="05000000000000000000" pitchFamily="2" charset="2"/>
              </a:rPr>
              <a:t> </a:t>
            </a:r>
            <a:r>
              <a:rPr lang="de-DE" dirty="0" err="1">
                <a:sym typeface="Wingdings" panose="05000000000000000000" pitchFamily="2" charset="2"/>
              </a:rPr>
              <a:t>two</a:t>
            </a:r>
            <a:r>
              <a:rPr lang="de-DE" dirty="0">
                <a:sym typeface="Wingdings" panose="05000000000000000000" pitchFamily="2" charset="2"/>
              </a:rPr>
              <a:t> IVs and </a:t>
            </a:r>
            <a:r>
              <a:rPr lang="de-DE" dirty="0" err="1">
                <a:sym typeface="Wingdings" panose="05000000000000000000" pitchFamily="2" charset="2"/>
              </a:rPr>
              <a:t>your</a:t>
            </a:r>
            <a:r>
              <a:rPr lang="de-DE" dirty="0">
                <a:sym typeface="Wingdings" panose="05000000000000000000" pitchFamily="2" charset="2"/>
              </a:rPr>
              <a:t> </a:t>
            </a:r>
            <a:r>
              <a:rPr lang="de-DE" dirty="0" err="1">
                <a:sym typeface="Wingdings" panose="05000000000000000000" pitchFamily="2" charset="2"/>
              </a:rPr>
              <a:t>hypothesis</a:t>
            </a:r>
            <a:r>
              <a:rPr lang="de-DE" dirty="0">
                <a:sym typeface="Wingdings" panose="05000000000000000000" pitchFamily="2" charset="2"/>
              </a:rPr>
              <a:t> </a:t>
            </a:r>
            <a:r>
              <a:rPr lang="de-DE" dirty="0" err="1">
                <a:sym typeface="Wingdings" panose="05000000000000000000" pitchFamily="2" charset="2"/>
              </a:rPr>
              <a:t>includes</a:t>
            </a:r>
            <a:r>
              <a:rPr lang="de-DE" dirty="0">
                <a:sym typeface="Wingdings" panose="05000000000000000000" pitchFamily="2" charset="2"/>
              </a:rPr>
              <a:t> </a:t>
            </a:r>
            <a:r>
              <a:rPr lang="de-DE" dirty="0" err="1">
                <a:sym typeface="Wingdings" panose="05000000000000000000" pitchFamily="2" charset="2"/>
              </a:rPr>
              <a:t>interaction</a:t>
            </a:r>
            <a:r>
              <a:rPr lang="de-DE" dirty="0">
                <a:sym typeface="Wingdings" panose="05000000000000000000" pitchFamily="2" charset="2"/>
              </a:rPr>
              <a:t> </a:t>
            </a:r>
            <a:r>
              <a:rPr lang="de-DE" dirty="0" err="1">
                <a:sym typeface="Wingdings" panose="05000000000000000000" pitchFamily="2" charset="2"/>
              </a:rPr>
              <a:t>effects</a:t>
            </a:r>
            <a:r>
              <a:rPr lang="de-DE" dirty="0">
                <a:sym typeface="Wingdings" panose="05000000000000000000" pitchFamily="2" charset="2"/>
              </a:rPr>
              <a:t>, </a:t>
            </a:r>
            <a:r>
              <a:rPr lang="de-DE" dirty="0" err="1">
                <a:sym typeface="Wingdings" panose="05000000000000000000" pitchFamily="2" charset="2"/>
              </a:rPr>
              <a:t>report</a:t>
            </a:r>
            <a:r>
              <a:rPr lang="de-DE" dirty="0">
                <a:sym typeface="Wingdings" panose="05000000000000000000" pitchFamily="2" charset="2"/>
              </a:rPr>
              <a:t> </a:t>
            </a:r>
            <a:r>
              <a:rPr lang="de-DE" dirty="0" err="1">
                <a:sym typeface="Wingdings" panose="05000000000000000000" pitchFamily="2" charset="2"/>
              </a:rPr>
              <a:t>cross-factor</a:t>
            </a:r>
            <a:r>
              <a:rPr lang="de-DE" dirty="0">
                <a:sym typeface="Wingdings" panose="05000000000000000000" pitchFamily="2" charset="2"/>
              </a:rPr>
              <a:t> </a:t>
            </a:r>
            <a:r>
              <a:rPr lang="de-DE" dirty="0" err="1">
                <a:sym typeface="Wingdings" panose="05000000000000000000" pitchFamily="2" charset="2"/>
              </a:rPr>
              <a:t>comparisons</a:t>
            </a:r>
            <a:endParaRPr lang="de-DE" dirty="0">
              <a:sym typeface="Wingdings" panose="05000000000000000000" pitchFamily="2" charset="2"/>
            </a:endParaRPr>
          </a:p>
          <a:p>
            <a:pPr lvl="1"/>
            <a:r>
              <a:rPr lang="de-DE" dirty="0" err="1">
                <a:sym typeface="Wingdings" panose="05000000000000000000" pitchFamily="2" charset="2"/>
              </a:rPr>
              <a:t>use</a:t>
            </a:r>
            <a:r>
              <a:rPr lang="de-DE" dirty="0">
                <a:sym typeface="Wingdings" panose="05000000000000000000" pitchFamily="2" charset="2"/>
              </a:rPr>
              <a:t> </a:t>
            </a:r>
            <a:r>
              <a:rPr lang="de-DE" dirty="0" err="1">
                <a:sym typeface="Wingdings" panose="05000000000000000000" pitchFamily="2" charset="2"/>
              </a:rPr>
              <a:t>phia-package</a:t>
            </a:r>
            <a:r>
              <a:rPr lang="de-DE" dirty="0">
                <a:sym typeface="Wingdings" panose="05000000000000000000" pitchFamily="2" charset="2"/>
              </a:rPr>
              <a:t> in R</a:t>
            </a:r>
          </a:p>
          <a:p>
            <a:r>
              <a:rPr lang="de-DE" dirty="0" err="1">
                <a:sym typeface="Wingdings" panose="05000000000000000000" pitchFamily="2" charset="2"/>
              </a:rPr>
              <a:t>Provide</a:t>
            </a:r>
            <a:r>
              <a:rPr lang="de-DE" dirty="0">
                <a:sym typeface="Wingdings" panose="05000000000000000000" pitchFamily="2" charset="2"/>
              </a:rPr>
              <a:t> post-hoc </a:t>
            </a:r>
            <a:r>
              <a:rPr lang="de-DE" dirty="0" err="1">
                <a:sym typeface="Wingdings" panose="05000000000000000000" pitchFamily="2" charset="2"/>
              </a:rPr>
              <a:t>tests</a:t>
            </a:r>
            <a:r>
              <a:rPr lang="de-DE" dirty="0">
                <a:sym typeface="Wingdings" panose="05000000000000000000" pitchFamily="2" charset="2"/>
              </a:rPr>
              <a:t> </a:t>
            </a:r>
            <a:r>
              <a:rPr lang="de-DE" dirty="0" err="1">
                <a:sym typeface="Wingdings" panose="05000000000000000000" pitchFamily="2" charset="2"/>
              </a:rPr>
              <a:t>if</a:t>
            </a:r>
            <a:r>
              <a:rPr lang="de-DE" dirty="0">
                <a:sym typeface="Wingdings" panose="05000000000000000000" pitchFamily="2" charset="2"/>
              </a:rPr>
              <a:t> </a:t>
            </a:r>
            <a:r>
              <a:rPr lang="de-DE" dirty="0" err="1">
                <a:sym typeface="Wingdings" panose="05000000000000000000" pitchFamily="2" charset="2"/>
              </a:rPr>
              <a:t>one</a:t>
            </a:r>
            <a:r>
              <a:rPr lang="de-DE" dirty="0">
                <a:sym typeface="Wingdings" panose="05000000000000000000" pitchFamily="2" charset="2"/>
              </a:rPr>
              <a:t> IV </a:t>
            </a:r>
            <a:r>
              <a:rPr lang="de-DE" dirty="0" err="1">
                <a:sym typeface="Wingdings" panose="05000000000000000000" pitchFamily="2" charset="2"/>
              </a:rPr>
              <a:t>has</a:t>
            </a:r>
            <a:r>
              <a:rPr lang="de-DE" dirty="0">
                <a:sym typeface="Wingdings" panose="05000000000000000000" pitchFamily="2" charset="2"/>
              </a:rPr>
              <a:t> </a:t>
            </a:r>
            <a:r>
              <a:rPr lang="de-DE" dirty="0" err="1">
                <a:sym typeface="Wingdings" panose="05000000000000000000" pitchFamily="2" charset="2"/>
              </a:rPr>
              <a:t>more</a:t>
            </a:r>
            <a:r>
              <a:rPr lang="de-DE" dirty="0">
                <a:sym typeface="Wingdings" panose="05000000000000000000" pitchFamily="2" charset="2"/>
              </a:rPr>
              <a:t> </a:t>
            </a:r>
            <a:r>
              <a:rPr lang="de-DE" dirty="0" err="1">
                <a:sym typeface="Wingdings" panose="05000000000000000000" pitchFamily="2" charset="2"/>
              </a:rPr>
              <a:t>than</a:t>
            </a:r>
            <a:r>
              <a:rPr lang="de-DE" dirty="0">
                <a:sym typeface="Wingdings" panose="05000000000000000000" pitchFamily="2" charset="2"/>
              </a:rPr>
              <a:t> </a:t>
            </a:r>
            <a:r>
              <a:rPr lang="de-DE" dirty="0" err="1">
                <a:sym typeface="Wingdings" panose="05000000000000000000" pitchFamily="2" charset="2"/>
              </a:rPr>
              <a:t>two</a:t>
            </a:r>
            <a:r>
              <a:rPr lang="de-DE" dirty="0">
                <a:sym typeface="Wingdings" panose="05000000000000000000" pitchFamily="2" charset="2"/>
              </a:rPr>
              <a:t> </a:t>
            </a:r>
            <a:r>
              <a:rPr lang="de-DE" dirty="0" err="1">
                <a:sym typeface="Wingdings" panose="05000000000000000000" pitchFamily="2" charset="2"/>
              </a:rPr>
              <a:t>levels</a:t>
            </a:r>
            <a:endParaRPr lang="de-DE" dirty="0">
              <a:sym typeface="Wingdings" panose="05000000000000000000" pitchFamily="2" charset="2"/>
            </a:endParaRPr>
          </a:p>
          <a:p>
            <a:r>
              <a:rPr lang="de-DE" dirty="0" err="1">
                <a:sym typeface="Wingdings" panose="05000000000000000000" pitchFamily="2" charset="2"/>
              </a:rPr>
              <a:t>Only</a:t>
            </a:r>
            <a:r>
              <a:rPr lang="de-DE" dirty="0">
                <a:sym typeface="Wingdings" panose="05000000000000000000" pitchFamily="2" charset="2"/>
              </a:rPr>
              <a:t> </a:t>
            </a:r>
            <a:r>
              <a:rPr lang="de-DE" dirty="0" err="1">
                <a:sym typeface="Wingdings" panose="05000000000000000000" pitchFamily="2" charset="2"/>
              </a:rPr>
              <a:t>provide</a:t>
            </a:r>
            <a:r>
              <a:rPr lang="de-DE" dirty="0">
                <a:sym typeface="Wingdings" panose="05000000000000000000" pitchFamily="2" charset="2"/>
              </a:rPr>
              <a:t> post-hoc </a:t>
            </a:r>
            <a:r>
              <a:rPr lang="de-DE" dirty="0" err="1">
                <a:sym typeface="Wingdings" panose="05000000000000000000" pitchFamily="2" charset="2"/>
              </a:rPr>
              <a:t>tests</a:t>
            </a:r>
            <a:r>
              <a:rPr lang="de-DE" dirty="0">
                <a:sym typeface="Wingdings" panose="05000000000000000000" pitchFamily="2" charset="2"/>
              </a:rPr>
              <a:t> </a:t>
            </a:r>
            <a:r>
              <a:rPr lang="de-DE" dirty="0" err="1">
                <a:sym typeface="Wingdings" panose="05000000000000000000" pitchFamily="2" charset="2"/>
              </a:rPr>
              <a:t>if</a:t>
            </a:r>
            <a:r>
              <a:rPr lang="de-DE" dirty="0">
                <a:sym typeface="Wingdings" panose="05000000000000000000" pitchFamily="2" charset="2"/>
              </a:rPr>
              <a:t> </a:t>
            </a:r>
            <a:r>
              <a:rPr lang="de-DE" dirty="0" err="1">
                <a:sym typeface="Wingdings" panose="05000000000000000000" pitchFamily="2" charset="2"/>
              </a:rPr>
              <a:t>your</a:t>
            </a:r>
            <a:r>
              <a:rPr lang="de-DE" dirty="0">
                <a:sym typeface="Wingdings" panose="05000000000000000000" pitchFamily="2" charset="2"/>
              </a:rPr>
              <a:t> ANOVA was </a:t>
            </a:r>
            <a:r>
              <a:rPr lang="de-DE" dirty="0" err="1">
                <a:sym typeface="Wingdings" panose="05000000000000000000" pitchFamily="2" charset="2"/>
              </a:rPr>
              <a:t>significant</a:t>
            </a:r>
            <a:r>
              <a:rPr lang="de-DE" dirty="0">
                <a:sym typeface="Wingdings" panose="05000000000000000000" pitchFamily="2" charset="2"/>
              </a:rPr>
              <a:t>!</a:t>
            </a:r>
          </a:p>
          <a:p>
            <a:pPr marL="0" indent="0">
              <a:buNone/>
            </a:pPr>
            <a:endParaRPr lang="de-DE" dirty="0">
              <a:sym typeface="Wingdings" panose="05000000000000000000" pitchFamily="2" charset="2"/>
            </a:endParaRPr>
          </a:p>
          <a:p>
            <a:endParaRPr lang="de-DE" dirty="0"/>
          </a:p>
        </p:txBody>
      </p:sp>
      <p:sp>
        <p:nvSpPr>
          <p:cNvPr id="4" name="Text Placeholder 3">
            <a:extLst>
              <a:ext uri="{FF2B5EF4-FFF2-40B4-BE49-F238E27FC236}">
                <a16:creationId xmlns:a16="http://schemas.microsoft.com/office/drawing/2014/main" id="{883D284B-5DA0-4858-9213-86F330A659C9}"/>
              </a:ext>
            </a:extLst>
          </p:cNvPr>
          <p:cNvSpPr>
            <a:spLocks noGrp="1"/>
          </p:cNvSpPr>
          <p:nvPr>
            <p:ph type="body" sz="quarter" idx="15"/>
          </p:nvPr>
        </p:nvSpPr>
        <p:spPr/>
        <p:txBody>
          <a:bodyPr/>
          <a:lstStyle/>
          <a:p>
            <a:endParaRPr lang="de-DE"/>
          </a:p>
        </p:txBody>
      </p:sp>
      <p:sp>
        <p:nvSpPr>
          <p:cNvPr id="5" name="Text Placeholder 4">
            <a:extLst>
              <a:ext uri="{FF2B5EF4-FFF2-40B4-BE49-F238E27FC236}">
                <a16:creationId xmlns:a16="http://schemas.microsoft.com/office/drawing/2014/main" id="{8A322BE2-C2D6-4E5E-AFE4-56B0857438FF}"/>
              </a:ext>
            </a:extLst>
          </p:cNvPr>
          <p:cNvSpPr>
            <a:spLocks noGrp="1"/>
          </p:cNvSpPr>
          <p:nvPr>
            <p:ph type="body" sz="quarter" idx="21"/>
          </p:nvPr>
        </p:nvSpPr>
        <p:spPr/>
        <p:txBody>
          <a:bodyPr/>
          <a:lstStyle/>
          <a:p>
            <a:r>
              <a:rPr lang="de-DE" dirty="0"/>
              <a:t>Writing a Scientific Report</a:t>
            </a:r>
          </a:p>
        </p:txBody>
      </p:sp>
      <p:sp>
        <p:nvSpPr>
          <p:cNvPr id="6" name="Footer Placeholder 5">
            <a:extLst>
              <a:ext uri="{FF2B5EF4-FFF2-40B4-BE49-F238E27FC236}">
                <a16:creationId xmlns:a16="http://schemas.microsoft.com/office/drawing/2014/main" id="{C2027D2F-E551-4B9F-A47C-E1E9C4AFC429}"/>
              </a:ext>
            </a:extLst>
          </p:cNvPr>
          <p:cNvSpPr>
            <a:spLocks noGrp="1"/>
          </p:cNvSpPr>
          <p:nvPr>
            <p:ph type="ftr" sz="quarter" idx="23"/>
          </p:nvPr>
        </p:nvSpPr>
        <p:spPr/>
        <p:txBody>
          <a:bodyPr/>
          <a:lstStyle/>
          <a:p>
            <a:r>
              <a:rPr lang="de-DE"/>
              <a:t>Valentin Schwind</a:t>
            </a:r>
            <a:endParaRPr lang="de-DE" dirty="0"/>
          </a:p>
        </p:txBody>
      </p:sp>
      <p:sp>
        <p:nvSpPr>
          <p:cNvPr id="7" name="Slide Number Placeholder 6">
            <a:extLst>
              <a:ext uri="{FF2B5EF4-FFF2-40B4-BE49-F238E27FC236}">
                <a16:creationId xmlns:a16="http://schemas.microsoft.com/office/drawing/2014/main" id="{27EEFC25-C896-431C-9165-B4CBA043B418}"/>
              </a:ext>
            </a:extLst>
          </p:cNvPr>
          <p:cNvSpPr>
            <a:spLocks noGrp="1"/>
          </p:cNvSpPr>
          <p:nvPr>
            <p:ph type="sldNum" sz="quarter" idx="24"/>
          </p:nvPr>
        </p:nvSpPr>
        <p:spPr/>
        <p:txBody>
          <a:bodyPr/>
          <a:lstStyle/>
          <a:p>
            <a:fld id="{C564DEAC-083F-4EA1-9D67-84BB3A537A3E}" type="slidenum">
              <a:rPr lang="de-DE" smtClean="0"/>
              <a:pPr/>
              <a:t>54</a:t>
            </a:fld>
            <a:endParaRPr lang="de-DE" dirty="0"/>
          </a:p>
        </p:txBody>
      </p:sp>
    </p:spTree>
    <p:extLst>
      <p:ext uri="{BB962C8B-B14F-4D97-AF65-F5344CB8AC3E}">
        <p14:creationId xmlns:p14="http://schemas.microsoft.com/office/powerpoint/2010/main" val="85212013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8CA1C-76AC-4343-B157-4FCDA621B116}"/>
              </a:ext>
            </a:extLst>
          </p:cNvPr>
          <p:cNvSpPr>
            <a:spLocks noGrp="1"/>
          </p:cNvSpPr>
          <p:nvPr>
            <p:ph type="title"/>
          </p:nvPr>
        </p:nvSpPr>
        <p:spPr/>
        <p:txBody>
          <a:bodyPr/>
          <a:lstStyle/>
          <a:p>
            <a:r>
              <a:rPr lang="de-DE" dirty="0" err="1"/>
              <a:t>How</a:t>
            </a:r>
            <a:r>
              <a:rPr lang="de-DE" dirty="0"/>
              <a:t> </a:t>
            </a:r>
            <a:r>
              <a:rPr lang="de-DE" dirty="0" err="1"/>
              <a:t>to</a:t>
            </a:r>
            <a:r>
              <a:rPr lang="de-DE" dirty="0"/>
              <a:t> Report </a:t>
            </a:r>
            <a:r>
              <a:rPr lang="de-DE" dirty="0" err="1"/>
              <a:t>Statistics</a:t>
            </a:r>
            <a:endParaRPr lang="de-DE" dirty="0"/>
          </a:p>
        </p:txBody>
      </p:sp>
      <p:sp>
        <p:nvSpPr>
          <p:cNvPr id="3" name="Text Placeholder 2">
            <a:extLst>
              <a:ext uri="{FF2B5EF4-FFF2-40B4-BE49-F238E27FC236}">
                <a16:creationId xmlns:a16="http://schemas.microsoft.com/office/drawing/2014/main" id="{59A1F754-14B0-4B8A-B1A0-7ACF7EDC80F4}"/>
              </a:ext>
            </a:extLst>
          </p:cNvPr>
          <p:cNvSpPr>
            <a:spLocks noGrp="1"/>
          </p:cNvSpPr>
          <p:nvPr>
            <p:ph type="body" sz="quarter" idx="13"/>
          </p:nvPr>
        </p:nvSpPr>
        <p:spPr/>
        <p:txBody>
          <a:bodyPr>
            <a:normAutofit lnSpcReduction="10000"/>
          </a:bodyPr>
          <a:lstStyle/>
          <a:p>
            <a:r>
              <a:rPr lang="en-US" dirty="0"/>
              <a:t>Use Tables</a:t>
            </a:r>
          </a:p>
          <a:p>
            <a:r>
              <a:rPr lang="en-US" dirty="0"/>
              <a:t>Use Figures</a:t>
            </a:r>
          </a:p>
          <a:p>
            <a:r>
              <a:rPr lang="en-US" dirty="0"/>
              <a:t>Report what had an effect on what</a:t>
            </a:r>
          </a:p>
          <a:p>
            <a:pPr lvl="1"/>
            <a:r>
              <a:rPr lang="en-US" dirty="0"/>
              <a:t>“We found a main effect of </a:t>
            </a:r>
            <a:r>
              <a:rPr lang="en-US" cap="small" dirty="0"/>
              <a:t>Virtual Realism</a:t>
            </a:r>
            <a:r>
              <a:rPr lang="en-US" dirty="0"/>
              <a:t>, F(1,34) = 11 . 518 , p = . 002; however, not of </a:t>
            </a:r>
            <a:r>
              <a:rPr lang="en-US" cap="small" dirty="0"/>
              <a:t>Environment</a:t>
            </a:r>
            <a:r>
              <a:rPr lang="en-US" dirty="0"/>
              <a:t>, F(1,34) = . 002 ,p = . 958, and no interaction effect of </a:t>
            </a:r>
            <a:r>
              <a:rPr lang="en-US" cap="small" dirty="0"/>
              <a:t>Virtual Realism × Environment</a:t>
            </a:r>
            <a:r>
              <a:rPr lang="en-US" dirty="0"/>
              <a:t>, F( 1 , 34 ) = . 007 ,p = . 933 on the scores of the SUS.”</a:t>
            </a:r>
          </a:p>
          <a:p>
            <a:r>
              <a:rPr lang="en-US" dirty="0"/>
              <a:t>What else did you analyze? And why? Make it short</a:t>
            </a:r>
          </a:p>
          <a:p>
            <a:pPr lvl="1"/>
            <a:r>
              <a:rPr lang="en-US" dirty="0"/>
              <a:t>“To determine potential effects of gender and previous VR experience, all analyses were repeated considering both factors as between-subject variables. None of the tests revealed statistically significant effects.”</a:t>
            </a:r>
            <a:endParaRPr lang="LID4096" dirty="0"/>
          </a:p>
          <a:p>
            <a:endParaRPr lang="de-DE" dirty="0"/>
          </a:p>
        </p:txBody>
      </p:sp>
      <p:sp>
        <p:nvSpPr>
          <p:cNvPr id="4" name="Text Placeholder 3">
            <a:extLst>
              <a:ext uri="{FF2B5EF4-FFF2-40B4-BE49-F238E27FC236}">
                <a16:creationId xmlns:a16="http://schemas.microsoft.com/office/drawing/2014/main" id="{031AD659-65C5-42C0-9235-2F781C62B074}"/>
              </a:ext>
            </a:extLst>
          </p:cNvPr>
          <p:cNvSpPr>
            <a:spLocks noGrp="1"/>
          </p:cNvSpPr>
          <p:nvPr>
            <p:ph type="body" sz="quarter" idx="15"/>
          </p:nvPr>
        </p:nvSpPr>
        <p:spPr/>
        <p:txBody>
          <a:bodyPr/>
          <a:lstStyle/>
          <a:p>
            <a:endParaRPr lang="de-DE"/>
          </a:p>
        </p:txBody>
      </p:sp>
      <p:sp>
        <p:nvSpPr>
          <p:cNvPr id="5" name="Text Placeholder 4">
            <a:extLst>
              <a:ext uri="{FF2B5EF4-FFF2-40B4-BE49-F238E27FC236}">
                <a16:creationId xmlns:a16="http://schemas.microsoft.com/office/drawing/2014/main" id="{6A33A7AB-1ABA-4D1F-846F-9764BF7781CF}"/>
              </a:ext>
            </a:extLst>
          </p:cNvPr>
          <p:cNvSpPr>
            <a:spLocks noGrp="1"/>
          </p:cNvSpPr>
          <p:nvPr>
            <p:ph type="body" sz="quarter" idx="21"/>
          </p:nvPr>
        </p:nvSpPr>
        <p:spPr/>
        <p:txBody>
          <a:bodyPr/>
          <a:lstStyle/>
          <a:p>
            <a:r>
              <a:rPr lang="de-DE" dirty="0"/>
              <a:t>Writing a Scientific Report</a:t>
            </a:r>
          </a:p>
        </p:txBody>
      </p:sp>
      <p:sp>
        <p:nvSpPr>
          <p:cNvPr id="6" name="Footer Placeholder 5">
            <a:extLst>
              <a:ext uri="{FF2B5EF4-FFF2-40B4-BE49-F238E27FC236}">
                <a16:creationId xmlns:a16="http://schemas.microsoft.com/office/drawing/2014/main" id="{2C5847DB-97F9-4539-9467-E0BB4C831ADD}"/>
              </a:ext>
            </a:extLst>
          </p:cNvPr>
          <p:cNvSpPr>
            <a:spLocks noGrp="1"/>
          </p:cNvSpPr>
          <p:nvPr>
            <p:ph type="ftr" sz="quarter" idx="23"/>
          </p:nvPr>
        </p:nvSpPr>
        <p:spPr/>
        <p:txBody>
          <a:bodyPr/>
          <a:lstStyle/>
          <a:p>
            <a:r>
              <a:rPr lang="de-DE"/>
              <a:t>Valentin Schwind</a:t>
            </a:r>
            <a:endParaRPr lang="de-DE" dirty="0"/>
          </a:p>
        </p:txBody>
      </p:sp>
      <p:sp>
        <p:nvSpPr>
          <p:cNvPr id="7" name="Slide Number Placeholder 6">
            <a:extLst>
              <a:ext uri="{FF2B5EF4-FFF2-40B4-BE49-F238E27FC236}">
                <a16:creationId xmlns:a16="http://schemas.microsoft.com/office/drawing/2014/main" id="{5081CD33-840D-4D52-9EA8-C2518514F099}"/>
              </a:ext>
            </a:extLst>
          </p:cNvPr>
          <p:cNvSpPr>
            <a:spLocks noGrp="1"/>
          </p:cNvSpPr>
          <p:nvPr>
            <p:ph type="sldNum" sz="quarter" idx="24"/>
          </p:nvPr>
        </p:nvSpPr>
        <p:spPr/>
        <p:txBody>
          <a:bodyPr/>
          <a:lstStyle/>
          <a:p>
            <a:fld id="{C564DEAC-083F-4EA1-9D67-84BB3A537A3E}" type="slidenum">
              <a:rPr lang="de-DE" smtClean="0"/>
              <a:pPr/>
              <a:t>55</a:t>
            </a:fld>
            <a:endParaRPr lang="de-DE" dirty="0"/>
          </a:p>
        </p:txBody>
      </p:sp>
    </p:spTree>
    <p:extLst>
      <p:ext uri="{BB962C8B-B14F-4D97-AF65-F5344CB8AC3E}">
        <p14:creationId xmlns:p14="http://schemas.microsoft.com/office/powerpoint/2010/main" val="395212580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156A8-32AA-4637-8E8B-7CA43D6110A8}"/>
              </a:ext>
            </a:extLst>
          </p:cNvPr>
          <p:cNvSpPr>
            <a:spLocks noGrp="1"/>
          </p:cNvSpPr>
          <p:nvPr>
            <p:ph type="title"/>
          </p:nvPr>
        </p:nvSpPr>
        <p:spPr/>
        <p:txBody>
          <a:bodyPr/>
          <a:lstStyle/>
          <a:p>
            <a:r>
              <a:rPr lang="de-DE" dirty="0"/>
              <a:t>Report </a:t>
            </a:r>
            <a:r>
              <a:rPr lang="de-DE" dirty="0" err="1"/>
              <a:t>Statistics</a:t>
            </a:r>
            <a:r>
              <a:rPr lang="de-DE" dirty="0"/>
              <a:t> </a:t>
            </a:r>
            <a:r>
              <a:rPr lang="de-DE" dirty="0" err="1"/>
              <a:t>of</a:t>
            </a:r>
            <a:r>
              <a:rPr lang="de-DE" dirty="0"/>
              <a:t> Individual Items</a:t>
            </a:r>
          </a:p>
        </p:txBody>
      </p:sp>
      <p:sp>
        <p:nvSpPr>
          <p:cNvPr id="3" name="Text Placeholder 2">
            <a:extLst>
              <a:ext uri="{FF2B5EF4-FFF2-40B4-BE49-F238E27FC236}">
                <a16:creationId xmlns:a16="http://schemas.microsoft.com/office/drawing/2014/main" id="{10B6250B-B19F-4C39-8713-52602AC30ABF}"/>
              </a:ext>
            </a:extLst>
          </p:cNvPr>
          <p:cNvSpPr>
            <a:spLocks noGrp="1"/>
          </p:cNvSpPr>
          <p:nvPr>
            <p:ph type="body" sz="quarter" idx="13"/>
          </p:nvPr>
        </p:nvSpPr>
        <p:spPr/>
        <p:txBody>
          <a:bodyPr/>
          <a:lstStyle/>
          <a:p>
            <a:endParaRPr lang="de-DE"/>
          </a:p>
        </p:txBody>
      </p:sp>
      <p:sp>
        <p:nvSpPr>
          <p:cNvPr id="4" name="Text Placeholder 3">
            <a:extLst>
              <a:ext uri="{FF2B5EF4-FFF2-40B4-BE49-F238E27FC236}">
                <a16:creationId xmlns:a16="http://schemas.microsoft.com/office/drawing/2014/main" id="{EC5586C1-CF2E-49A8-807A-C032EA083FFA}"/>
              </a:ext>
            </a:extLst>
          </p:cNvPr>
          <p:cNvSpPr>
            <a:spLocks noGrp="1"/>
          </p:cNvSpPr>
          <p:nvPr>
            <p:ph type="body" sz="quarter" idx="15"/>
          </p:nvPr>
        </p:nvSpPr>
        <p:spPr/>
        <p:txBody>
          <a:bodyPr/>
          <a:lstStyle/>
          <a:p>
            <a:endParaRPr lang="de-DE"/>
          </a:p>
        </p:txBody>
      </p:sp>
      <p:sp>
        <p:nvSpPr>
          <p:cNvPr id="5" name="Text Placeholder 4">
            <a:extLst>
              <a:ext uri="{FF2B5EF4-FFF2-40B4-BE49-F238E27FC236}">
                <a16:creationId xmlns:a16="http://schemas.microsoft.com/office/drawing/2014/main" id="{AC889C96-333F-4ED6-BB8A-84FF1375C164}"/>
              </a:ext>
            </a:extLst>
          </p:cNvPr>
          <p:cNvSpPr>
            <a:spLocks noGrp="1"/>
          </p:cNvSpPr>
          <p:nvPr>
            <p:ph type="body" sz="quarter" idx="21"/>
          </p:nvPr>
        </p:nvSpPr>
        <p:spPr/>
        <p:txBody>
          <a:bodyPr/>
          <a:lstStyle/>
          <a:p>
            <a:r>
              <a:rPr lang="de-DE" dirty="0"/>
              <a:t>Writing a Scientific Report</a:t>
            </a:r>
          </a:p>
        </p:txBody>
      </p:sp>
      <p:sp>
        <p:nvSpPr>
          <p:cNvPr id="6" name="Footer Placeholder 5">
            <a:extLst>
              <a:ext uri="{FF2B5EF4-FFF2-40B4-BE49-F238E27FC236}">
                <a16:creationId xmlns:a16="http://schemas.microsoft.com/office/drawing/2014/main" id="{13ACA1B1-4F6E-421C-A193-42FA89C80169}"/>
              </a:ext>
            </a:extLst>
          </p:cNvPr>
          <p:cNvSpPr>
            <a:spLocks noGrp="1"/>
          </p:cNvSpPr>
          <p:nvPr>
            <p:ph type="ftr" sz="quarter" idx="23"/>
          </p:nvPr>
        </p:nvSpPr>
        <p:spPr/>
        <p:txBody>
          <a:bodyPr/>
          <a:lstStyle/>
          <a:p>
            <a:r>
              <a:rPr lang="de-DE"/>
              <a:t>Valentin Schwind</a:t>
            </a:r>
            <a:endParaRPr lang="de-DE" dirty="0"/>
          </a:p>
        </p:txBody>
      </p:sp>
      <p:sp>
        <p:nvSpPr>
          <p:cNvPr id="7" name="Slide Number Placeholder 6">
            <a:extLst>
              <a:ext uri="{FF2B5EF4-FFF2-40B4-BE49-F238E27FC236}">
                <a16:creationId xmlns:a16="http://schemas.microsoft.com/office/drawing/2014/main" id="{16709719-5915-4E1E-8BE2-CCBC32DCBEC5}"/>
              </a:ext>
            </a:extLst>
          </p:cNvPr>
          <p:cNvSpPr>
            <a:spLocks noGrp="1"/>
          </p:cNvSpPr>
          <p:nvPr>
            <p:ph type="sldNum" sz="quarter" idx="24"/>
          </p:nvPr>
        </p:nvSpPr>
        <p:spPr/>
        <p:txBody>
          <a:bodyPr/>
          <a:lstStyle/>
          <a:p>
            <a:fld id="{C564DEAC-083F-4EA1-9D67-84BB3A537A3E}" type="slidenum">
              <a:rPr lang="de-DE" smtClean="0"/>
              <a:pPr/>
              <a:t>56</a:t>
            </a:fld>
            <a:endParaRPr lang="de-DE" dirty="0"/>
          </a:p>
        </p:txBody>
      </p:sp>
      <p:pic>
        <p:nvPicPr>
          <p:cNvPr id="8" name="Grafik 4">
            <a:extLst>
              <a:ext uri="{FF2B5EF4-FFF2-40B4-BE49-F238E27FC236}">
                <a16:creationId xmlns:a16="http://schemas.microsoft.com/office/drawing/2014/main" id="{CA4E5E30-E7C9-4A7A-BD15-CDCF0626A827}"/>
              </a:ext>
            </a:extLst>
          </p:cNvPr>
          <p:cNvPicPr>
            <a:picLocks noChangeAspect="1"/>
          </p:cNvPicPr>
          <p:nvPr/>
        </p:nvPicPr>
        <p:blipFill>
          <a:blip r:embed="rId2"/>
          <a:stretch>
            <a:fillRect/>
          </a:stretch>
        </p:blipFill>
        <p:spPr>
          <a:xfrm>
            <a:off x="613346" y="1140352"/>
            <a:ext cx="8305152" cy="4392488"/>
          </a:xfrm>
          <a:prstGeom prst="rect">
            <a:avLst/>
          </a:prstGeom>
        </p:spPr>
      </p:pic>
      <p:sp>
        <p:nvSpPr>
          <p:cNvPr id="9" name="Rechteck 14">
            <a:extLst>
              <a:ext uri="{FF2B5EF4-FFF2-40B4-BE49-F238E27FC236}">
                <a16:creationId xmlns:a16="http://schemas.microsoft.com/office/drawing/2014/main" id="{61DC9854-8BD3-4788-A904-2663ABAAA77F}"/>
              </a:ext>
            </a:extLst>
          </p:cNvPr>
          <p:cNvSpPr/>
          <p:nvPr/>
        </p:nvSpPr>
        <p:spPr>
          <a:xfrm flipH="1">
            <a:off x="7966715" y="1726633"/>
            <a:ext cx="927720" cy="3816424"/>
          </a:xfrm>
          <a:prstGeom prst="rect">
            <a:avLst/>
          </a:prstGeom>
          <a:solidFill>
            <a:srgbClr val="FF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0" name="Textfeld 6">
            <a:extLst>
              <a:ext uri="{FF2B5EF4-FFF2-40B4-BE49-F238E27FC236}">
                <a16:creationId xmlns:a16="http://schemas.microsoft.com/office/drawing/2014/main" id="{5940C644-53B8-4055-BA09-FC74F75C3F2F}"/>
              </a:ext>
            </a:extLst>
          </p:cNvPr>
          <p:cNvSpPr txBox="1"/>
          <p:nvPr/>
        </p:nvSpPr>
        <p:spPr>
          <a:xfrm>
            <a:off x="3112851" y="5760006"/>
            <a:ext cx="5868211" cy="369332"/>
          </a:xfrm>
          <a:prstGeom prst="rect">
            <a:avLst/>
          </a:prstGeom>
          <a:solidFill>
            <a:srgbClr val="FF0000"/>
          </a:solidFill>
        </p:spPr>
        <p:txBody>
          <a:bodyPr wrap="square" rtlCol="0">
            <a:spAutoFit/>
          </a:bodyPr>
          <a:lstStyle/>
          <a:p>
            <a:r>
              <a:rPr lang="de-DE" dirty="0"/>
              <a:t>Order individual </a:t>
            </a:r>
            <a:r>
              <a:rPr lang="de-DE" dirty="0" err="1"/>
              <a:t>items</a:t>
            </a:r>
            <a:r>
              <a:rPr lang="de-DE" dirty="0"/>
              <a:t> </a:t>
            </a:r>
            <a:r>
              <a:rPr lang="de-DE" dirty="0" err="1"/>
              <a:t>based</a:t>
            </a:r>
            <a:r>
              <a:rPr lang="de-DE" dirty="0"/>
              <a:t> on </a:t>
            </a:r>
            <a:r>
              <a:rPr lang="de-DE" dirty="0" err="1"/>
              <a:t>significant</a:t>
            </a:r>
            <a:r>
              <a:rPr lang="de-DE" dirty="0"/>
              <a:t> </a:t>
            </a:r>
            <a:r>
              <a:rPr lang="de-DE" dirty="0" err="1"/>
              <a:t>differences</a:t>
            </a:r>
            <a:endParaRPr lang="LID4096" dirty="0"/>
          </a:p>
        </p:txBody>
      </p:sp>
      <p:sp>
        <p:nvSpPr>
          <p:cNvPr id="11" name="Rechteck 8">
            <a:extLst>
              <a:ext uri="{FF2B5EF4-FFF2-40B4-BE49-F238E27FC236}">
                <a16:creationId xmlns:a16="http://schemas.microsoft.com/office/drawing/2014/main" id="{591583D8-973C-42DE-B4CC-E4F31284AE90}"/>
              </a:ext>
            </a:extLst>
          </p:cNvPr>
          <p:cNvSpPr/>
          <p:nvPr/>
        </p:nvSpPr>
        <p:spPr>
          <a:xfrm>
            <a:off x="613346" y="1716416"/>
            <a:ext cx="514400" cy="3816424"/>
          </a:xfrm>
          <a:prstGeom prst="rect">
            <a:avLst/>
          </a:prstGeom>
          <a:solidFill>
            <a:srgbClr val="4F81BD">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2" name="Rechteck 9">
            <a:extLst>
              <a:ext uri="{FF2B5EF4-FFF2-40B4-BE49-F238E27FC236}">
                <a16:creationId xmlns:a16="http://schemas.microsoft.com/office/drawing/2014/main" id="{73FC11F3-B5CE-4E96-87C8-ECFC62366CB9}"/>
              </a:ext>
            </a:extLst>
          </p:cNvPr>
          <p:cNvSpPr/>
          <p:nvPr/>
        </p:nvSpPr>
        <p:spPr>
          <a:xfrm>
            <a:off x="1127746" y="1716416"/>
            <a:ext cx="3528392" cy="3816424"/>
          </a:xfrm>
          <a:prstGeom prst="rect">
            <a:avLst/>
          </a:prstGeom>
          <a:solidFill>
            <a:srgbClr val="B9CDE5">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3" name="Rechteck 10">
            <a:extLst>
              <a:ext uri="{FF2B5EF4-FFF2-40B4-BE49-F238E27FC236}">
                <a16:creationId xmlns:a16="http://schemas.microsoft.com/office/drawing/2014/main" id="{1E07A258-0082-4DDD-A27C-D5507048C5DA}"/>
              </a:ext>
            </a:extLst>
          </p:cNvPr>
          <p:cNvSpPr/>
          <p:nvPr/>
        </p:nvSpPr>
        <p:spPr>
          <a:xfrm>
            <a:off x="4656138" y="1716416"/>
            <a:ext cx="864096" cy="3816424"/>
          </a:xfrm>
          <a:prstGeom prst="rect">
            <a:avLst/>
          </a:prstGeom>
          <a:solidFill>
            <a:srgbClr val="92D05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4" name="Rechteck 12">
            <a:extLst>
              <a:ext uri="{FF2B5EF4-FFF2-40B4-BE49-F238E27FC236}">
                <a16:creationId xmlns:a16="http://schemas.microsoft.com/office/drawing/2014/main" id="{1857EFD6-7E4E-43D6-A097-9C9B4C3D4875}"/>
              </a:ext>
            </a:extLst>
          </p:cNvPr>
          <p:cNvSpPr/>
          <p:nvPr/>
        </p:nvSpPr>
        <p:spPr>
          <a:xfrm>
            <a:off x="5496626" y="1716416"/>
            <a:ext cx="2471880" cy="3816424"/>
          </a:xfrm>
          <a:prstGeom prst="rect">
            <a:avLst/>
          </a:prstGeom>
          <a:solidFill>
            <a:srgbClr val="F79646">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cxnSp>
        <p:nvCxnSpPr>
          <p:cNvPr id="15" name="Gerade Verbindung mit Pfeil 16">
            <a:extLst>
              <a:ext uri="{FF2B5EF4-FFF2-40B4-BE49-F238E27FC236}">
                <a16:creationId xmlns:a16="http://schemas.microsoft.com/office/drawing/2014/main" id="{E72DE58C-E138-47D4-89DE-DC15B6338CE1}"/>
              </a:ext>
            </a:extLst>
          </p:cNvPr>
          <p:cNvCxnSpPr>
            <a:cxnSpLocks/>
          </p:cNvCxnSpPr>
          <p:nvPr/>
        </p:nvCxnSpPr>
        <p:spPr>
          <a:xfrm flipH="1" flipV="1">
            <a:off x="8430575" y="5194332"/>
            <a:ext cx="113995" cy="626540"/>
          </a:xfrm>
          <a:prstGeom prst="straightConnector1">
            <a:avLst/>
          </a:prstGeom>
          <a:ln w="76200">
            <a:solidFill>
              <a:srgbClr val="FF0D0D"/>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074765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A60D1C-D6C7-4E8D-A13E-991FF8D53D7F}"/>
              </a:ext>
            </a:extLst>
          </p:cNvPr>
          <p:cNvSpPr>
            <a:spLocks noGrp="1"/>
          </p:cNvSpPr>
          <p:nvPr>
            <p:ph type="title"/>
          </p:nvPr>
        </p:nvSpPr>
        <p:spPr/>
        <p:txBody>
          <a:bodyPr/>
          <a:lstStyle/>
          <a:p>
            <a:r>
              <a:rPr lang="de-DE" dirty="0"/>
              <a:t>Bar Chart vs. Line Chart</a:t>
            </a:r>
          </a:p>
        </p:txBody>
      </p:sp>
      <p:sp>
        <p:nvSpPr>
          <p:cNvPr id="3" name="Text Placeholder 2">
            <a:extLst>
              <a:ext uri="{FF2B5EF4-FFF2-40B4-BE49-F238E27FC236}">
                <a16:creationId xmlns:a16="http://schemas.microsoft.com/office/drawing/2014/main" id="{6FD787B4-D153-43A7-B9C1-D2967A963F2A}"/>
              </a:ext>
            </a:extLst>
          </p:cNvPr>
          <p:cNvSpPr>
            <a:spLocks noGrp="1"/>
          </p:cNvSpPr>
          <p:nvPr>
            <p:ph type="body" sz="quarter" idx="13"/>
          </p:nvPr>
        </p:nvSpPr>
        <p:spPr/>
        <p:txBody>
          <a:bodyPr/>
          <a:lstStyle/>
          <a:p>
            <a:r>
              <a:rPr lang="de-DE" dirty="0"/>
              <a:t>Bar </a:t>
            </a:r>
            <a:r>
              <a:rPr lang="de-DE" dirty="0" err="1"/>
              <a:t>charts</a:t>
            </a:r>
            <a:r>
              <a:rPr lang="de-DE" dirty="0"/>
              <a:t> </a:t>
            </a:r>
            <a:r>
              <a:rPr lang="de-DE" dirty="0" err="1"/>
              <a:t>show</a:t>
            </a:r>
            <a:r>
              <a:rPr lang="de-DE" dirty="0"/>
              <a:t> </a:t>
            </a:r>
            <a:r>
              <a:rPr lang="de-DE" dirty="0" err="1"/>
              <a:t>categories</a:t>
            </a:r>
            <a:endParaRPr lang="de-DE" dirty="0"/>
          </a:p>
          <a:p>
            <a:r>
              <a:rPr lang="de-DE" dirty="0"/>
              <a:t>Lines </a:t>
            </a:r>
            <a:r>
              <a:rPr lang="de-DE" dirty="0" err="1"/>
              <a:t>show</a:t>
            </a:r>
            <a:r>
              <a:rPr lang="de-DE" dirty="0"/>
              <a:t> </a:t>
            </a:r>
            <a:r>
              <a:rPr lang="de-DE" dirty="0" err="1"/>
              <a:t>continua</a:t>
            </a:r>
            <a:endParaRPr lang="de-DE" dirty="0"/>
          </a:p>
          <a:p>
            <a:r>
              <a:rPr lang="de-DE" dirty="0" err="1"/>
              <a:t>You</a:t>
            </a:r>
            <a:r>
              <a:rPr lang="de-DE" dirty="0"/>
              <a:t> </a:t>
            </a:r>
            <a:r>
              <a:rPr lang="de-DE" dirty="0" err="1"/>
              <a:t>can</a:t>
            </a:r>
            <a:r>
              <a:rPr lang="de-DE" dirty="0"/>
              <a:t> </a:t>
            </a:r>
            <a:r>
              <a:rPr lang="de-DE" dirty="0" err="1"/>
              <a:t>use</a:t>
            </a:r>
            <a:r>
              <a:rPr lang="de-DE" dirty="0"/>
              <a:t> </a:t>
            </a:r>
            <a:r>
              <a:rPr lang="de-DE" dirty="0" err="1"/>
              <a:t>line</a:t>
            </a:r>
            <a:r>
              <a:rPr lang="de-DE" dirty="0"/>
              <a:t> </a:t>
            </a:r>
            <a:r>
              <a:rPr lang="de-DE" dirty="0" err="1"/>
              <a:t>charts</a:t>
            </a:r>
            <a:r>
              <a:rPr lang="de-DE" dirty="0"/>
              <a:t> </a:t>
            </a:r>
            <a:r>
              <a:rPr lang="de-DE" dirty="0" err="1"/>
              <a:t>even</a:t>
            </a:r>
            <a:r>
              <a:rPr lang="de-DE" dirty="0"/>
              <a:t> </a:t>
            </a:r>
            <a:r>
              <a:rPr lang="de-DE" dirty="0" err="1"/>
              <a:t>when</a:t>
            </a:r>
            <a:r>
              <a:rPr lang="de-DE" dirty="0"/>
              <a:t> </a:t>
            </a:r>
            <a:r>
              <a:rPr lang="de-DE" dirty="0" err="1"/>
              <a:t>you</a:t>
            </a:r>
            <a:r>
              <a:rPr lang="de-DE" dirty="0"/>
              <a:t> </a:t>
            </a:r>
            <a:r>
              <a:rPr lang="de-DE" dirty="0" err="1"/>
              <a:t>have</a:t>
            </a:r>
            <a:r>
              <a:rPr lang="de-DE" dirty="0"/>
              <a:t> </a:t>
            </a:r>
            <a:r>
              <a:rPr lang="de-DE" dirty="0" err="1"/>
              <a:t>groups</a:t>
            </a:r>
            <a:r>
              <a:rPr lang="de-DE" dirty="0"/>
              <a:t> </a:t>
            </a:r>
            <a:r>
              <a:rPr lang="de-DE" dirty="0" err="1"/>
              <a:t>as</a:t>
            </a:r>
            <a:r>
              <a:rPr lang="de-DE" dirty="0"/>
              <a:t> </a:t>
            </a:r>
            <a:r>
              <a:rPr lang="de-DE" dirty="0" err="1"/>
              <a:t>long</a:t>
            </a:r>
            <a:r>
              <a:rPr lang="de-DE" dirty="0"/>
              <a:t> </a:t>
            </a:r>
            <a:r>
              <a:rPr lang="de-DE" dirty="0" err="1"/>
              <a:t>as</a:t>
            </a:r>
            <a:r>
              <a:rPr lang="de-DE" dirty="0"/>
              <a:t> </a:t>
            </a:r>
            <a:r>
              <a:rPr lang="de-DE" dirty="0" err="1"/>
              <a:t>they</a:t>
            </a:r>
            <a:r>
              <a:rPr lang="de-DE" dirty="0"/>
              <a:t> </a:t>
            </a:r>
            <a:r>
              <a:rPr lang="de-DE" dirty="0" err="1"/>
              <a:t>depict</a:t>
            </a:r>
            <a:r>
              <a:rPr lang="de-DE" dirty="0"/>
              <a:t> a </a:t>
            </a:r>
            <a:r>
              <a:rPr lang="de-DE" dirty="0" err="1"/>
              <a:t>continuum</a:t>
            </a:r>
            <a:r>
              <a:rPr lang="de-DE" dirty="0"/>
              <a:t>. </a:t>
            </a:r>
            <a:r>
              <a:rPr lang="de-DE" dirty="0" err="1"/>
              <a:t>Example</a:t>
            </a:r>
            <a:r>
              <a:rPr lang="de-DE" dirty="0"/>
              <a:t> </a:t>
            </a:r>
            <a:r>
              <a:rPr lang="de-DE" dirty="0" err="1"/>
              <a:t>age</a:t>
            </a:r>
            <a:r>
              <a:rPr lang="de-DE" dirty="0"/>
              <a:t> </a:t>
            </a:r>
            <a:r>
              <a:rPr lang="de-DE" dirty="0" err="1"/>
              <a:t>groups</a:t>
            </a:r>
            <a:r>
              <a:rPr lang="de-DE" dirty="0"/>
              <a:t>:</a:t>
            </a:r>
            <a:endParaRPr lang="LID4096" dirty="0"/>
          </a:p>
          <a:p>
            <a:endParaRPr lang="de-DE" dirty="0"/>
          </a:p>
        </p:txBody>
      </p:sp>
      <p:sp>
        <p:nvSpPr>
          <p:cNvPr id="4" name="Text Placeholder 3">
            <a:extLst>
              <a:ext uri="{FF2B5EF4-FFF2-40B4-BE49-F238E27FC236}">
                <a16:creationId xmlns:a16="http://schemas.microsoft.com/office/drawing/2014/main" id="{D9582E35-8536-4440-8D90-D595F951F5A8}"/>
              </a:ext>
            </a:extLst>
          </p:cNvPr>
          <p:cNvSpPr>
            <a:spLocks noGrp="1"/>
          </p:cNvSpPr>
          <p:nvPr>
            <p:ph type="body" sz="quarter" idx="15"/>
          </p:nvPr>
        </p:nvSpPr>
        <p:spPr/>
        <p:txBody>
          <a:bodyPr/>
          <a:lstStyle/>
          <a:p>
            <a:endParaRPr lang="de-DE"/>
          </a:p>
        </p:txBody>
      </p:sp>
      <p:sp>
        <p:nvSpPr>
          <p:cNvPr id="5" name="Text Placeholder 4">
            <a:extLst>
              <a:ext uri="{FF2B5EF4-FFF2-40B4-BE49-F238E27FC236}">
                <a16:creationId xmlns:a16="http://schemas.microsoft.com/office/drawing/2014/main" id="{45DB14FB-51F6-46C9-9396-7D100935CE53}"/>
              </a:ext>
            </a:extLst>
          </p:cNvPr>
          <p:cNvSpPr>
            <a:spLocks noGrp="1"/>
          </p:cNvSpPr>
          <p:nvPr>
            <p:ph type="body" sz="quarter" idx="21"/>
          </p:nvPr>
        </p:nvSpPr>
        <p:spPr/>
        <p:txBody>
          <a:bodyPr/>
          <a:lstStyle/>
          <a:p>
            <a:r>
              <a:rPr lang="de-DE" dirty="0"/>
              <a:t>Writing a Scientific Report</a:t>
            </a:r>
          </a:p>
        </p:txBody>
      </p:sp>
      <p:sp>
        <p:nvSpPr>
          <p:cNvPr id="6" name="Footer Placeholder 5">
            <a:extLst>
              <a:ext uri="{FF2B5EF4-FFF2-40B4-BE49-F238E27FC236}">
                <a16:creationId xmlns:a16="http://schemas.microsoft.com/office/drawing/2014/main" id="{F08623DF-980E-4E70-AB6C-0AB0ABCC9028}"/>
              </a:ext>
            </a:extLst>
          </p:cNvPr>
          <p:cNvSpPr>
            <a:spLocks noGrp="1"/>
          </p:cNvSpPr>
          <p:nvPr>
            <p:ph type="ftr" sz="quarter" idx="23"/>
          </p:nvPr>
        </p:nvSpPr>
        <p:spPr/>
        <p:txBody>
          <a:bodyPr/>
          <a:lstStyle/>
          <a:p>
            <a:r>
              <a:rPr lang="de-DE"/>
              <a:t>Valentin Schwind</a:t>
            </a:r>
            <a:endParaRPr lang="de-DE" dirty="0"/>
          </a:p>
        </p:txBody>
      </p:sp>
      <p:sp>
        <p:nvSpPr>
          <p:cNvPr id="7" name="Slide Number Placeholder 6">
            <a:extLst>
              <a:ext uri="{FF2B5EF4-FFF2-40B4-BE49-F238E27FC236}">
                <a16:creationId xmlns:a16="http://schemas.microsoft.com/office/drawing/2014/main" id="{BE44221B-A240-409B-9701-47732700A0A0}"/>
              </a:ext>
            </a:extLst>
          </p:cNvPr>
          <p:cNvSpPr>
            <a:spLocks noGrp="1"/>
          </p:cNvSpPr>
          <p:nvPr>
            <p:ph type="sldNum" sz="quarter" idx="24"/>
          </p:nvPr>
        </p:nvSpPr>
        <p:spPr/>
        <p:txBody>
          <a:bodyPr/>
          <a:lstStyle/>
          <a:p>
            <a:fld id="{C564DEAC-083F-4EA1-9D67-84BB3A537A3E}" type="slidenum">
              <a:rPr lang="de-DE" smtClean="0"/>
              <a:pPr/>
              <a:t>57</a:t>
            </a:fld>
            <a:endParaRPr lang="de-DE" dirty="0"/>
          </a:p>
        </p:txBody>
      </p:sp>
      <p:pic>
        <p:nvPicPr>
          <p:cNvPr id="8" name="Grafik 4">
            <a:extLst>
              <a:ext uri="{FF2B5EF4-FFF2-40B4-BE49-F238E27FC236}">
                <a16:creationId xmlns:a16="http://schemas.microsoft.com/office/drawing/2014/main" id="{D1C127D6-9FF3-4F8A-9107-B1F6F00B49DF}"/>
              </a:ext>
            </a:extLst>
          </p:cNvPr>
          <p:cNvPicPr>
            <a:picLocks noChangeAspect="1"/>
          </p:cNvPicPr>
          <p:nvPr/>
        </p:nvPicPr>
        <p:blipFill>
          <a:blip r:embed="rId2"/>
          <a:stretch>
            <a:fillRect/>
          </a:stretch>
        </p:blipFill>
        <p:spPr>
          <a:xfrm>
            <a:off x="1098293" y="3391733"/>
            <a:ext cx="5278733" cy="2737605"/>
          </a:xfrm>
          <a:prstGeom prst="rect">
            <a:avLst/>
          </a:prstGeom>
        </p:spPr>
      </p:pic>
    </p:spTree>
    <p:extLst>
      <p:ext uri="{BB962C8B-B14F-4D97-AF65-F5344CB8AC3E}">
        <p14:creationId xmlns:p14="http://schemas.microsoft.com/office/powerpoint/2010/main" val="89487663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AA564F-913B-4CDF-B564-C965FAA72443}"/>
              </a:ext>
            </a:extLst>
          </p:cNvPr>
          <p:cNvSpPr>
            <a:spLocks noGrp="1"/>
          </p:cNvSpPr>
          <p:nvPr>
            <p:ph type="title"/>
          </p:nvPr>
        </p:nvSpPr>
        <p:spPr/>
        <p:txBody>
          <a:bodyPr/>
          <a:lstStyle/>
          <a:p>
            <a:r>
              <a:rPr lang="de-DE" dirty="0" err="1"/>
              <a:t>Distributions</a:t>
            </a:r>
            <a:endParaRPr lang="de-DE" dirty="0"/>
          </a:p>
        </p:txBody>
      </p:sp>
      <p:sp>
        <p:nvSpPr>
          <p:cNvPr id="3" name="Text Placeholder 2">
            <a:extLst>
              <a:ext uri="{FF2B5EF4-FFF2-40B4-BE49-F238E27FC236}">
                <a16:creationId xmlns:a16="http://schemas.microsoft.com/office/drawing/2014/main" id="{DBE15ACD-B4FD-4AC5-84DC-81B51429E1FC}"/>
              </a:ext>
            </a:extLst>
          </p:cNvPr>
          <p:cNvSpPr>
            <a:spLocks noGrp="1"/>
          </p:cNvSpPr>
          <p:nvPr>
            <p:ph type="body" sz="quarter" idx="13"/>
          </p:nvPr>
        </p:nvSpPr>
        <p:spPr>
          <a:xfrm>
            <a:off x="695324" y="1592264"/>
            <a:ext cx="3740489" cy="4537074"/>
          </a:xfrm>
        </p:spPr>
        <p:txBody>
          <a:bodyPr/>
          <a:lstStyle/>
          <a:p>
            <a:r>
              <a:rPr lang="de-DE" dirty="0" err="1"/>
              <a:t>When</a:t>
            </a:r>
            <a:r>
              <a:rPr lang="de-DE" dirty="0"/>
              <a:t> do I </a:t>
            </a:r>
            <a:r>
              <a:rPr lang="de-DE" dirty="0" err="1"/>
              <a:t>need</a:t>
            </a:r>
            <a:r>
              <a:rPr lang="de-DE" dirty="0"/>
              <a:t> </a:t>
            </a:r>
            <a:r>
              <a:rPr lang="de-DE" dirty="0" err="1"/>
              <a:t>histogram</a:t>
            </a:r>
            <a:r>
              <a:rPr lang="de-DE" dirty="0"/>
              <a:t>/</a:t>
            </a:r>
            <a:r>
              <a:rPr lang="de-DE" dirty="0" err="1"/>
              <a:t>distribution</a:t>
            </a:r>
            <a:r>
              <a:rPr lang="de-DE" dirty="0"/>
              <a:t> </a:t>
            </a:r>
            <a:r>
              <a:rPr lang="de-DE" dirty="0" err="1"/>
              <a:t>plots</a:t>
            </a:r>
            <a:r>
              <a:rPr lang="de-DE" dirty="0"/>
              <a:t>?</a:t>
            </a:r>
          </a:p>
          <a:p>
            <a:pPr lvl="1"/>
            <a:r>
              <a:rPr lang="de-DE" dirty="0" err="1"/>
              <a:t>Only</a:t>
            </a:r>
            <a:r>
              <a:rPr lang="de-DE" dirty="0"/>
              <a:t> </a:t>
            </a:r>
            <a:r>
              <a:rPr lang="de-DE" dirty="0" err="1"/>
              <a:t>when</a:t>
            </a:r>
            <a:r>
              <a:rPr lang="de-DE" dirty="0"/>
              <a:t> </a:t>
            </a:r>
            <a:r>
              <a:rPr lang="de-DE" dirty="0" err="1"/>
              <a:t>occurences</a:t>
            </a:r>
            <a:r>
              <a:rPr lang="de-DE" dirty="0"/>
              <a:t> </a:t>
            </a:r>
            <a:r>
              <a:rPr lang="de-DE" dirty="0" err="1"/>
              <a:t>of</a:t>
            </a:r>
            <a:r>
              <a:rPr lang="de-DE" dirty="0"/>
              <a:t> </a:t>
            </a:r>
            <a:r>
              <a:rPr lang="de-DE" dirty="0" err="1"/>
              <a:t>values</a:t>
            </a:r>
            <a:r>
              <a:rPr lang="de-DE" dirty="0"/>
              <a:t> </a:t>
            </a:r>
            <a:r>
              <a:rPr lang="de-DE" dirty="0" err="1"/>
              <a:t>are</a:t>
            </a:r>
            <a:r>
              <a:rPr lang="de-DE" dirty="0"/>
              <a:t> relevant and </a:t>
            </a:r>
            <a:r>
              <a:rPr lang="de-DE" dirty="0" err="1"/>
              <a:t>tested</a:t>
            </a:r>
            <a:r>
              <a:rPr lang="de-DE" dirty="0"/>
              <a:t> </a:t>
            </a:r>
            <a:r>
              <a:rPr lang="de-DE" dirty="0" err="1"/>
              <a:t>to</a:t>
            </a:r>
            <a:r>
              <a:rPr lang="de-DE" dirty="0"/>
              <a:t> </a:t>
            </a:r>
            <a:r>
              <a:rPr lang="de-DE" dirty="0" err="1"/>
              <a:t>confirm</a:t>
            </a:r>
            <a:r>
              <a:rPr lang="de-DE" dirty="0"/>
              <a:t> </a:t>
            </a:r>
            <a:r>
              <a:rPr lang="de-DE" dirty="0" err="1"/>
              <a:t>or</a:t>
            </a:r>
            <a:r>
              <a:rPr lang="de-DE" dirty="0"/>
              <a:t> </a:t>
            </a:r>
            <a:r>
              <a:rPr lang="de-DE" dirty="0" err="1"/>
              <a:t>reject</a:t>
            </a:r>
            <a:r>
              <a:rPr lang="de-DE" dirty="0"/>
              <a:t> </a:t>
            </a:r>
            <a:r>
              <a:rPr lang="de-DE" dirty="0" err="1"/>
              <a:t>the</a:t>
            </a:r>
            <a:r>
              <a:rPr lang="de-DE" dirty="0"/>
              <a:t> (null) </a:t>
            </a:r>
            <a:r>
              <a:rPr lang="de-DE" dirty="0" err="1"/>
              <a:t>hypothesis</a:t>
            </a:r>
            <a:endParaRPr lang="de-DE" dirty="0"/>
          </a:p>
          <a:p>
            <a:endParaRPr lang="de-DE" dirty="0"/>
          </a:p>
        </p:txBody>
      </p:sp>
      <p:sp>
        <p:nvSpPr>
          <p:cNvPr id="4" name="Text Placeholder 3">
            <a:extLst>
              <a:ext uri="{FF2B5EF4-FFF2-40B4-BE49-F238E27FC236}">
                <a16:creationId xmlns:a16="http://schemas.microsoft.com/office/drawing/2014/main" id="{300DF6C6-6375-4852-946D-1F33CB0B684D}"/>
              </a:ext>
            </a:extLst>
          </p:cNvPr>
          <p:cNvSpPr>
            <a:spLocks noGrp="1"/>
          </p:cNvSpPr>
          <p:nvPr>
            <p:ph type="body" sz="quarter" idx="15"/>
          </p:nvPr>
        </p:nvSpPr>
        <p:spPr/>
        <p:txBody>
          <a:bodyPr/>
          <a:lstStyle/>
          <a:p>
            <a:endParaRPr lang="de-DE"/>
          </a:p>
        </p:txBody>
      </p:sp>
      <p:sp>
        <p:nvSpPr>
          <p:cNvPr id="5" name="Text Placeholder 4">
            <a:extLst>
              <a:ext uri="{FF2B5EF4-FFF2-40B4-BE49-F238E27FC236}">
                <a16:creationId xmlns:a16="http://schemas.microsoft.com/office/drawing/2014/main" id="{BF803B99-74FB-4F7B-B3F9-B78720CF2C86}"/>
              </a:ext>
            </a:extLst>
          </p:cNvPr>
          <p:cNvSpPr>
            <a:spLocks noGrp="1"/>
          </p:cNvSpPr>
          <p:nvPr>
            <p:ph type="body" sz="quarter" idx="21"/>
          </p:nvPr>
        </p:nvSpPr>
        <p:spPr/>
        <p:txBody>
          <a:bodyPr/>
          <a:lstStyle/>
          <a:p>
            <a:r>
              <a:rPr lang="de-DE" dirty="0"/>
              <a:t>Writing a Scientific Report</a:t>
            </a:r>
          </a:p>
        </p:txBody>
      </p:sp>
      <p:sp>
        <p:nvSpPr>
          <p:cNvPr id="6" name="Footer Placeholder 5">
            <a:extLst>
              <a:ext uri="{FF2B5EF4-FFF2-40B4-BE49-F238E27FC236}">
                <a16:creationId xmlns:a16="http://schemas.microsoft.com/office/drawing/2014/main" id="{24644B2B-0B82-430F-BD78-71CA833340AD}"/>
              </a:ext>
            </a:extLst>
          </p:cNvPr>
          <p:cNvSpPr>
            <a:spLocks noGrp="1"/>
          </p:cNvSpPr>
          <p:nvPr>
            <p:ph type="ftr" sz="quarter" idx="23"/>
          </p:nvPr>
        </p:nvSpPr>
        <p:spPr/>
        <p:txBody>
          <a:bodyPr/>
          <a:lstStyle/>
          <a:p>
            <a:r>
              <a:rPr lang="de-DE"/>
              <a:t>Valentin Schwind</a:t>
            </a:r>
            <a:endParaRPr lang="de-DE" dirty="0"/>
          </a:p>
        </p:txBody>
      </p:sp>
      <p:sp>
        <p:nvSpPr>
          <p:cNvPr id="7" name="Slide Number Placeholder 6">
            <a:extLst>
              <a:ext uri="{FF2B5EF4-FFF2-40B4-BE49-F238E27FC236}">
                <a16:creationId xmlns:a16="http://schemas.microsoft.com/office/drawing/2014/main" id="{B4477A1C-6C2D-42F1-92B8-33FF4829AA51}"/>
              </a:ext>
            </a:extLst>
          </p:cNvPr>
          <p:cNvSpPr>
            <a:spLocks noGrp="1"/>
          </p:cNvSpPr>
          <p:nvPr>
            <p:ph type="sldNum" sz="quarter" idx="24"/>
          </p:nvPr>
        </p:nvSpPr>
        <p:spPr/>
        <p:txBody>
          <a:bodyPr/>
          <a:lstStyle/>
          <a:p>
            <a:fld id="{C564DEAC-083F-4EA1-9D67-84BB3A537A3E}" type="slidenum">
              <a:rPr lang="de-DE" smtClean="0"/>
              <a:pPr/>
              <a:t>58</a:t>
            </a:fld>
            <a:endParaRPr lang="de-DE" dirty="0"/>
          </a:p>
        </p:txBody>
      </p:sp>
      <p:pic>
        <p:nvPicPr>
          <p:cNvPr id="8" name="Grafik 4">
            <a:extLst>
              <a:ext uri="{FF2B5EF4-FFF2-40B4-BE49-F238E27FC236}">
                <a16:creationId xmlns:a16="http://schemas.microsoft.com/office/drawing/2014/main" id="{3702E668-C019-4857-8E58-01A96BD584CA}"/>
              </a:ext>
            </a:extLst>
          </p:cNvPr>
          <p:cNvPicPr>
            <a:picLocks noChangeAspect="1"/>
          </p:cNvPicPr>
          <p:nvPr/>
        </p:nvPicPr>
        <p:blipFill>
          <a:blip r:embed="rId2"/>
          <a:stretch>
            <a:fillRect/>
          </a:stretch>
        </p:blipFill>
        <p:spPr>
          <a:xfrm>
            <a:off x="4605384" y="1863167"/>
            <a:ext cx="3864429" cy="1656184"/>
          </a:xfrm>
          <a:prstGeom prst="rect">
            <a:avLst/>
          </a:prstGeom>
        </p:spPr>
      </p:pic>
      <p:pic>
        <p:nvPicPr>
          <p:cNvPr id="9" name="Grafik 5">
            <a:extLst>
              <a:ext uri="{FF2B5EF4-FFF2-40B4-BE49-F238E27FC236}">
                <a16:creationId xmlns:a16="http://schemas.microsoft.com/office/drawing/2014/main" id="{56C34E93-9B21-45AE-807D-080105CF28DE}"/>
              </a:ext>
            </a:extLst>
          </p:cNvPr>
          <p:cNvPicPr>
            <a:picLocks noChangeAspect="1"/>
          </p:cNvPicPr>
          <p:nvPr/>
        </p:nvPicPr>
        <p:blipFill>
          <a:blip r:embed="rId3"/>
          <a:stretch>
            <a:fillRect/>
          </a:stretch>
        </p:blipFill>
        <p:spPr>
          <a:xfrm>
            <a:off x="2907334" y="4012641"/>
            <a:ext cx="5744541" cy="2116697"/>
          </a:xfrm>
          <a:prstGeom prst="rect">
            <a:avLst/>
          </a:prstGeom>
        </p:spPr>
      </p:pic>
    </p:spTree>
    <p:extLst>
      <p:ext uri="{BB962C8B-B14F-4D97-AF65-F5344CB8AC3E}">
        <p14:creationId xmlns:p14="http://schemas.microsoft.com/office/powerpoint/2010/main" val="260640390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D5CDCC-5D63-4E65-9EF6-A9CDE9479E2B}"/>
              </a:ext>
            </a:extLst>
          </p:cNvPr>
          <p:cNvSpPr>
            <a:spLocks noGrp="1"/>
          </p:cNvSpPr>
          <p:nvPr>
            <p:ph type="title"/>
          </p:nvPr>
        </p:nvSpPr>
        <p:spPr/>
        <p:txBody>
          <a:bodyPr/>
          <a:lstStyle/>
          <a:p>
            <a:r>
              <a:rPr lang="de-DE" dirty="0" err="1"/>
              <a:t>Presentation</a:t>
            </a:r>
            <a:r>
              <a:rPr lang="de-DE" dirty="0"/>
              <a:t> </a:t>
            </a:r>
            <a:r>
              <a:rPr lang="de-DE" dirty="0" err="1"/>
              <a:t>of</a:t>
            </a:r>
            <a:r>
              <a:rPr lang="de-DE" dirty="0"/>
              <a:t> Data</a:t>
            </a:r>
          </a:p>
        </p:txBody>
      </p:sp>
      <p:sp>
        <p:nvSpPr>
          <p:cNvPr id="3" name="Text Placeholder 2">
            <a:extLst>
              <a:ext uri="{FF2B5EF4-FFF2-40B4-BE49-F238E27FC236}">
                <a16:creationId xmlns:a16="http://schemas.microsoft.com/office/drawing/2014/main" id="{A30700EE-39C2-4788-8B49-AFE268ABDE17}"/>
              </a:ext>
            </a:extLst>
          </p:cNvPr>
          <p:cNvSpPr>
            <a:spLocks noGrp="1"/>
          </p:cNvSpPr>
          <p:nvPr>
            <p:ph type="body" sz="quarter" idx="13"/>
          </p:nvPr>
        </p:nvSpPr>
        <p:spPr/>
        <p:txBody>
          <a:bodyPr>
            <a:normAutofit lnSpcReduction="10000"/>
          </a:bodyPr>
          <a:lstStyle/>
          <a:p>
            <a:r>
              <a:rPr lang="de-DE" dirty="0"/>
              <a:t>The narrative </a:t>
            </a:r>
            <a:r>
              <a:rPr lang="de-DE" dirty="0" err="1"/>
              <a:t>section</a:t>
            </a:r>
            <a:r>
              <a:rPr lang="de-DE" dirty="0"/>
              <a:t> </a:t>
            </a:r>
            <a:r>
              <a:rPr lang="de-DE" dirty="0" err="1"/>
              <a:t>of</a:t>
            </a:r>
            <a:r>
              <a:rPr lang="de-DE" dirty="0"/>
              <a:t> </a:t>
            </a:r>
            <a:r>
              <a:rPr lang="de-DE" dirty="0" err="1"/>
              <a:t>the</a:t>
            </a:r>
            <a:r>
              <a:rPr lang="de-DE" dirty="0"/>
              <a:t> </a:t>
            </a:r>
            <a:r>
              <a:rPr lang="de-DE" dirty="0" err="1"/>
              <a:t>results</a:t>
            </a:r>
            <a:r>
              <a:rPr lang="de-DE" dirty="0"/>
              <a:t> </a:t>
            </a:r>
            <a:r>
              <a:rPr lang="de-DE" dirty="0" err="1"/>
              <a:t>are</a:t>
            </a:r>
            <a:r>
              <a:rPr lang="de-DE" dirty="0"/>
              <a:t> </a:t>
            </a:r>
            <a:r>
              <a:rPr lang="de-DE" dirty="0" err="1"/>
              <a:t>used</a:t>
            </a:r>
            <a:r>
              <a:rPr lang="de-DE" dirty="0"/>
              <a:t> </a:t>
            </a:r>
            <a:r>
              <a:rPr lang="de-DE" dirty="0" err="1"/>
              <a:t>to</a:t>
            </a:r>
            <a:r>
              <a:rPr lang="de-DE" dirty="0"/>
              <a:t> </a:t>
            </a:r>
            <a:r>
              <a:rPr lang="de-DE" dirty="0" err="1"/>
              <a:t>present</a:t>
            </a:r>
            <a:r>
              <a:rPr lang="de-DE" dirty="0"/>
              <a:t> </a:t>
            </a:r>
            <a:r>
              <a:rPr lang="de-DE" dirty="0" err="1"/>
              <a:t>the</a:t>
            </a:r>
            <a:r>
              <a:rPr lang="de-DE" dirty="0"/>
              <a:t> </a:t>
            </a:r>
            <a:r>
              <a:rPr lang="de-DE" dirty="0" err="1"/>
              <a:t>general</a:t>
            </a:r>
            <a:r>
              <a:rPr lang="de-DE" dirty="0"/>
              <a:t> </a:t>
            </a:r>
            <a:r>
              <a:rPr lang="de-DE" dirty="0" err="1"/>
              <a:t>findings</a:t>
            </a:r>
            <a:r>
              <a:rPr lang="de-DE" dirty="0"/>
              <a:t> via </a:t>
            </a:r>
            <a:r>
              <a:rPr lang="de-DE" dirty="0" err="1"/>
              <a:t>descriptive</a:t>
            </a:r>
            <a:r>
              <a:rPr lang="de-DE" dirty="0"/>
              <a:t> and </a:t>
            </a:r>
            <a:r>
              <a:rPr lang="de-DE" dirty="0" err="1"/>
              <a:t>inferential</a:t>
            </a:r>
            <a:r>
              <a:rPr lang="de-DE" dirty="0"/>
              <a:t> </a:t>
            </a:r>
            <a:r>
              <a:rPr lang="de-DE" dirty="0" err="1"/>
              <a:t>statistics</a:t>
            </a:r>
            <a:endParaRPr lang="de-DE" dirty="0"/>
          </a:p>
          <a:p>
            <a:r>
              <a:rPr lang="de-DE" dirty="0" err="1"/>
              <a:t>When</a:t>
            </a:r>
            <a:r>
              <a:rPr lang="de-DE" dirty="0"/>
              <a:t> </a:t>
            </a:r>
            <a:r>
              <a:rPr lang="de-DE" dirty="0" err="1"/>
              <a:t>tables</a:t>
            </a:r>
            <a:r>
              <a:rPr lang="de-DE" dirty="0"/>
              <a:t>?</a:t>
            </a:r>
          </a:p>
          <a:p>
            <a:pPr lvl="1"/>
            <a:r>
              <a:rPr lang="de-DE" dirty="0" err="1"/>
              <a:t>Present</a:t>
            </a:r>
            <a:r>
              <a:rPr lang="de-DE" dirty="0"/>
              <a:t> </a:t>
            </a:r>
            <a:r>
              <a:rPr lang="de-DE" dirty="0" err="1"/>
              <a:t>details</a:t>
            </a:r>
            <a:endParaRPr lang="de-DE" dirty="0"/>
          </a:p>
          <a:p>
            <a:pPr lvl="1"/>
            <a:r>
              <a:rPr lang="de-DE" dirty="0"/>
              <a:t>Multiple </a:t>
            </a:r>
            <a:r>
              <a:rPr lang="de-DE" dirty="0" err="1"/>
              <a:t>data</a:t>
            </a:r>
            <a:r>
              <a:rPr lang="de-DE" dirty="0"/>
              <a:t> at </a:t>
            </a:r>
            <a:r>
              <a:rPr lang="de-DE" dirty="0" err="1"/>
              <a:t>once</a:t>
            </a:r>
            <a:endParaRPr lang="de-DE" dirty="0"/>
          </a:p>
          <a:p>
            <a:pPr lvl="1"/>
            <a:r>
              <a:rPr lang="de-DE" dirty="0" err="1"/>
              <a:t>Numeric</a:t>
            </a:r>
            <a:r>
              <a:rPr lang="de-DE" dirty="0"/>
              <a:t>, </a:t>
            </a:r>
            <a:r>
              <a:rPr lang="de-DE" dirty="0" err="1"/>
              <a:t>textual</a:t>
            </a:r>
            <a:r>
              <a:rPr lang="de-DE" dirty="0"/>
              <a:t>, </a:t>
            </a:r>
            <a:r>
              <a:rPr lang="de-DE" dirty="0" err="1"/>
              <a:t>avoid</a:t>
            </a:r>
            <a:r>
              <a:rPr lang="de-DE" dirty="0"/>
              <a:t> </a:t>
            </a:r>
            <a:r>
              <a:rPr lang="de-DE" dirty="0" err="1"/>
              <a:t>images</a:t>
            </a:r>
            <a:r>
              <a:rPr lang="de-DE" dirty="0"/>
              <a:t> in </a:t>
            </a:r>
            <a:r>
              <a:rPr lang="de-DE" dirty="0" err="1"/>
              <a:t>tables</a:t>
            </a:r>
            <a:r>
              <a:rPr lang="de-DE" dirty="0"/>
              <a:t> (!)</a:t>
            </a:r>
          </a:p>
          <a:p>
            <a:r>
              <a:rPr lang="de-DE" dirty="0" err="1"/>
              <a:t>When</a:t>
            </a:r>
            <a:r>
              <a:rPr lang="de-DE" dirty="0"/>
              <a:t> </a:t>
            </a:r>
            <a:r>
              <a:rPr lang="de-DE" dirty="0" err="1"/>
              <a:t>figures</a:t>
            </a:r>
            <a:r>
              <a:rPr lang="de-DE" dirty="0"/>
              <a:t>?</a:t>
            </a:r>
          </a:p>
          <a:p>
            <a:pPr lvl="1"/>
            <a:r>
              <a:rPr lang="de-DE" dirty="0" err="1"/>
              <a:t>When</a:t>
            </a:r>
            <a:r>
              <a:rPr lang="de-DE" dirty="0"/>
              <a:t> </a:t>
            </a:r>
            <a:r>
              <a:rPr lang="de-DE" dirty="0" err="1"/>
              <a:t>the</a:t>
            </a:r>
            <a:r>
              <a:rPr lang="de-DE" dirty="0"/>
              <a:t> narrative </a:t>
            </a:r>
            <a:r>
              <a:rPr lang="de-DE" dirty="0" err="1"/>
              <a:t>section</a:t>
            </a:r>
            <a:r>
              <a:rPr lang="de-DE" dirty="0"/>
              <a:t> </a:t>
            </a:r>
            <a:r>
              <a:rPr lang="de-DE" dirty="0" err="1"/>
              <a:t>of</a:t>
            </a:r>
            <a:r>
              <a:rPr lang="de-DE" dirty="0"/>
              <a:t> </a:t>
            </a:r>
            <a:r>
              <a:rPr lang="de-DE" dirty="0" err="1"/>
              <a:t>the</a:t>
            </a:r>
            <a:r>
              <a:rPr lang="de-DE" dirty="0"/>
              <a:t> </a:t>
            </a:r>
            <a:r>
              <a:rPr lang="de-DE" dirty="0" err="1"/>
              <a:t>results</a:t>
            </a:r>
            <a:endParaRPr lang="de-DE" dirty="0"/>
          </a:p>
          <a:p>
            <a:pPr lvl="1"/>
            <a:r>
              <a:rPr lang="de-DE" dirty="0"/>
              <a:t>Use </a:t>
            </a:r>
            <a:r>
              <a:rPr lang="de-DE" dirty="0" err="1"/>
              <a:t>subfigures</a:t>
            </a:r>
            <a:r>
              <a:rPr lang="de-DE" dirty="0"/>
              <a:t>, </a:t>
            </a:r>
            <a:r>
              <a:rPr lang="de-DE" dirty="0" err="1"/>
              <a:t>when</a:t>
            </a:r>
            <a:r>
              <a:rPr lang="de-DE" dirty="0"/>
              <a:t> </a:t>
            </a:r>
            <a:r>
              <a:rPr lang="de-DE" dirty="0" err="1"/>
              <a:t>necessary</a:t>
            </a:r>
            <a:endParaRPr lang="de-DE" dirty="0"/>
          </a:p>
          <a:p>
            <a:r>
              <a:rPr lang="de-DE" dirty="0"/>
              <a:t>Do not </a:t>
            </a:r>
            <a:r>
              <a:rPr lang="de-DE" dirty="0" err="1"/>
              <a:t>present</a:t>
            </a:r>
            <a:r>
              <a:rPr lang="de-DE" dirty="0"/>
              <a:t> </a:t>
            </a:r>
            <a:r>
              <a:rPr lang="de-DE" dirty="0" err="1"/>
              <a:t>tables</a:t>
            </a:r>
            <a:r>
              <a:rPr lang="de-DE" dirty="0"/>
              <a:t> and </a:t>
            </a:r>
            <a:r>
              <a:rPr lang="de-DE" dirty="0" err="1"/>
              <a:t>figures</a:t>
            </a:r>
            <a:r>
              <a:rPr lang="de-DE" dirty="0"/>
              <a:t> in </a:t>
            </a:r>
            <a:r>
              <a:rPr lang="de-DE" dirty="0" err="1"/>
              <a:t>text</a:t>
            </a:r>
            <a:r>
              <a:rPr lang="de-DE" dirty="0"/>
              <a:t> form</a:t>
            </a:r>
          </a:p>
          <a:p>
            <a:r>
              <a:rPr lang="de-DE" dirty="0" err="1"/>
              <a:t>Tables</a:t>
            </a:r>
            <a:r>
              <a:rPr lang="de-DE" dirty="0"/>
              <a:t> and </a:t>
            </a:r>
            <a:r>
              <a:rPr lang="de-DE" dirty="0" err="1"/>
              <a:t>figures</a:t>
            </a:r>
            <a:r>
              <a:rPr lang="de-DE" dirty="0"/>
              <a:t> must </a:t>
            </a:r>
            <a:r>
              <a:rPr lang="de-DE" dirty="0" err="1"/>
              <a:t>be</a:t>
            </a:r>
            <a:r>
              <a:rPr lang="de-DE" dirty="0"/>
              <a:t> </a:t>
            </a:r>
            <a:r>
              <a:rPr lang="de-DE" dirty="0" err="1"/>
              <a:t>referenced</a:t>
            </a:r>
            <a:r>
              <a:rPr lang="de-DE" dirty="0"/>
              <a:t> in </a:t>
            </a:r>
            <a:r>
              <a:rPr lang="de-DE" dirty="0" err="1"/>
              <a:t>the</a:t>
            </a:r>
            <a:r>
              <a:rPr lang="de-DE" dirty="0"/>
              <a:t> </a:t>
            </a:r>
            <a:r>
              <a:rPr lang="de-DE" dirty="0" err="1"/>
              <a:t>text</a:t>
            </a:r>
            <a:r>
              <a:rPr lang="de-DE" dirty="0"/>
              <a:t>, </a:t>
            </a:r>
            <a:r>
              <a:rPr lang="de-DE" dirty="0" err="1"/>
              <a:t>otherwise</a:t>
            </a:r>
            <a:r>
              <a:rPr lang="de-DE" dirty="0"/>
              <a:t> </a:t>
            </a:r>
            <a:r>
              <a:rPr lang="de-DE" dirty="0" err="1"/>
              <a:t>remove</a:t>
            </a:r>
            <a:r>
              <a:rPr lang="de-DE" dirty="0"/>
              <a:t> </a:t>
            </a:r>
            <a:r>
              <a:rPr lang="de-DE" dirty="0" err="1"/>
              <a:t>them</a:t>
            </a:r>
            <a:endParaRPr lang="de-DE" dirty="0"/>
          </a:p>
          <a:p>
            <a:endParaRPr lang="de-DE" dirty="0"/>
          </a:p>
        </p:txBody>
      </p:sp>
      <p:sp>
        <p:nvSpPr>
          <p:cNvPr id="4" name="Text Placeholder 3">
            <a:extLst>
              <a:ext uri="{FF2B5EF4-FFF2-40B4-BE49-F238E27FC236}">
                <a16:creationId xmlns:a16="http://schemas.microsoft.com/office/drawing/2014/main" id="{94397772-13DE-4D18-85B4-BC7E7081A9DF}"/>
              </a:ext>
            </a:extLst>
          </p:cNvPr>
          <p:cNvSpPr>
            <a:spLocks noGrp="1"/>
          </p:cNvSpPr>
          <p:nvPr>
            <p:ph type="body" sz="quarter" idx="15"/>
          </p:nvPr>
        </p:nvSpPr>
        <p:spPr/>
        <p:txBody>
          <a:bodyPr/>
          <a:lstStyle/>
          <a:p>
            <a:endParaRPr lang="de-DE"/>
          </a:p>
        </p:txBody>
      </p:sp>
      <p:sp>
        <p:nvSpPr>
          <p:cNvPr id="5" name="Text Placeholder 4">
            <a:extLst>
              <a:ext uri="{FF2B5EF4-FFF2-40B4-BE49-F238E27FC236}">
                <a16:creationId xmlns:a16="http://schemas.microsoft.com/office/drawing/2014/main" id="{38B6D64F-A4BF-42A6-A7B6-4C9ED8B0BBD3}"/>
              </a:ext>
            </a:extLst>
          </p:cNvPr>
          <p:cNvSpPr>
            <a:spLocks noGrp="1"/>
          </p:cNvSpPr>
          <p:nvPr>
            <p:ph type="body" sz="quarter" idx="21"/>
          </p:nvPr>
        </p:nvSpPr>
        <p:spPr/>
        <p:txBody>
          <a:bodyPr/>
          <a:lstStyle/>
          <a:p>
            <a:r>
              <a:rPr lang="de-DE" dirty="0"/>
              <a:t>Writing a Scientific Report</a:t>
            </a:r>
          </a:p>
        </p:txBody>
      </p:sp>
      <p:sp>
        <p:nvSpPr>
          <p:cNvPr id="6" name="Footer Placeholder 5">
            <a:extLst>
              <a:ext uri="{FF2B5EF4-FFF2-40B4-BE49-F238E27FC236}">
                <a16:creationId xmlns:a16="http://schemas.microsoft.com/office/drawing/2014/main" id="{A4E7F79F-DB1D-40E1-BAE7-9D5EEDBC91C5}"/>
              </a:ext>
            </a:extLst>
          </p:cNvPr>
          <p:cNvSpPr>
            <a:spLocks noGrp="1"/>
          </p:cNvSpPr>
          <p:nvPr>
            <p:ph type="ftr" sz="quarter" idx="23"/>
          </p:nvPr>
        </p:nvSpPr>
        <p:spPr/>
        <p:txBody>
          <a:bodyPr/>
          <a:lstStyle/>
          <a:p>
            <a:r>
              <a:rPr lang="de-DE"/>
              <a:t>Valentin Schwind</a:t>
            </a:r>
            <a:endParaRPr lang="de-DE" dirty="0"/>
          </a:p>
        </p:txBody>
      </p:sp>
      <p:sp>
        <p:nvSpPr>
          <p:cNvPr id="7" name="Slide Number Placeholder 6">
            <a:extLst>
              <a:ext uri="{FF2B5EF4-FFF2-40B4-BE49-F238E27FC236}">
                <a16:creationId xmlns:a16="http://schemas.microsoft.com/office/drawing/2014/main" id="{86B3A591-91A1-4F92-AEFB-8A19264E9DA0}"/>
              </a:ext>
            </a:extLst>
          </p:cNvPr>
          <p:cNvSpPr>
            <a:spLocks noGrp="1"/>
          </p:cNvSpPr>
          <p:nvPr>
            <p:ph type="sldNum" sz="quarter" idx="24"/>
          </p:nvPr>
        </p:nvSpPr>
        <p:spPr/>
        <p:txBody>
          <a:bodyPr/>
          <a:lstStyle/>
          <a:p>
            <a:fld id="{C564DEAC-083F-4EA1-9D67-84BB3A537A3E}" type="slidenum">
              <a:rPr lang="de-DE" smtClean="0"/>
              <a:pPr/>
              <a:t>59</a:t>
            </a:fld>
            <a:endParaRPr lang="de-DE" dirty="0"/>
          </a:p>
        </p:txBody>
      </p:sp>
    </p:spTree>
    <p:extLst>
      <p:ext uri="{BB962C8B-B14F-4D97-AF65-F5344CB8AC3E}">
        <p14:creationId xmlns:p14="http://schemas.microsoft.com/office/powerpoint/2010/main" val="25937966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CD507E-F877-43C6-A34B-60EC21962958}"/>
              </a:ext>
            </a:extLst>
          </p:cNvPr>
          <p:cNvSpPr>
            <a:spLocks noGrp="1"/>
          </p:cNvSpPr>
          <p:nvPr>
            <p:ph type="title"/>
          </p:nvPr>
        </p:nvSpPr>
        <p:spPr/>
        <p:txBody>
          <a:bodyPr/>
          <a:lstStyle/>
          <a:p>
            <a:r>
              <a:rPr lang="en-US" dirty="0"/>
              <a:t>Numbers</a:t>
            </a:r>
            <a:endParaRPr lang="de-DE" dirty="0"/>
          </a:p>
        </p:txBody>
      </p:sp>
      <p:sp>
        <p:nvSpPr>
          <p:cNvPr id="3" name="Text Placeholder 2">
            <a:extLst>
              <a:ext uri="{FF2B5EF4-FFF2-40B4-BE49-F238E27FC236}">
                <a16:creationId xmlns:a16="http://schemas.microsoft.com/office/drawing/2014/main" id="{1DD6F7B1-7143-4286-A83C-4C3CA94B93EC}"/>
              </a:ext>
            </a:extLst>
          </p:cNvPr>
          <p:cNvSpPr>
            <a:spLocks noGrp="1"/>
          </p:cNvSpPr>
          <p:nvPr>
            <p:ph type="body" sz="quarter" idx="13"/>
          </p:nvPr>
        </p:nvSpPr>
        <p:spPr/>
        <p:txBody>
          <a:bodyPr/>
          <a:lstStyle/>
          <a:p>
            <a:r>
              <a:rPr lang="de-DE" dirty="0"/>
              <a:t>Use </a:t>
            </a:r>
            <a:r>
              <a:rPr lang="de-DE" dirty="0" err="1"/>
              <a:t>numbers</a:t>
            </a:r>
            <a:r>
              <a:rPr lang="de-DE" dirty="0"/>
              <a:t> </a:t>
            </a:r>
            <a:r>
              <a:rPr lang="de-DE" dirty="0" err="1"/>
              <a:t>if</a:t>
            </a:r>
            <a:r>
              <a:rPr lang="de-DE" dirty="0"/>
              <a:t> </a:t>
            </a:r>
            <a:r>
              <a:rPr lang="de-DE" dirty="0" err="1"/>
              <a:t>the</a:t>
            </a:r>
            <a:r>
              <a:rPr lang="de-DE" dirty="0"/>
              <a:t> </a:t>
            </a:r>
            <a:r>
              <a:rPr lang="de-DE" dirty="0" err="1"/>
              <a:t>number</a:t>
            </a:r>
            <a:r>
              <a:rPr lang="de-DE" dirty="0"/>
              <a:t> </a:t>
            </a:r>
            <a:r>
              <a:rPr lang="de-DE" dirty="0" err="1"/>
              <a:t>is</a:t>
            </a:r>
            <a:r>
              <a:rPr lang="de-DE" dirty="0"/>
              <a:t> </a:t>
            </a:r>
            <a:r>
              <a:rPr lang="de-DE" dirty="0" err="1"/>
              <a:t>huge</a:t>
            </a:r>
            <a:r>
              <a:rPr lang="de-DE" dirty="0"/>
              <a:t>:</a:t>
            </a:r>
          </a:p>
          <a:p>
            <a:pPr lvl="1"/>
            <a:r>
              <a:rPr lang="de-DE" dirty="0"/>
              <a:t>„</a:t>
            </a:r>
            <a:r>
              <a:rPr lang="en-US" dirty="0"/>
              <a:t>In our second study, 77 participants (38 female, 39 male) were recruited …”</a:t>
            </a:r>
          </a:p>
          <a:p>
            <a:r>
              <a:rPr lang="en-US" dirty="0"/>
              <a:t>Use textual numbers if they are small or at the beginning of a sentence</a:t>
            </a:r>
          </a:p>
          <a:p>
            <a:pPr lvl="1"/>
            <a:r>
              <a:rPr lang="en-US" dirty="0"/>
              <a:t>“Seventy-seven participants (38 female, 39 male) were recruited …”</a:t>
            </a:r>
            <a:endParaRPr lang="en-GB" dirty="0"/>
          </a:p>
          <a:p>
            <a:endParaRPr lang="de-DE" dirty="0"/>
          </a:p>
        </p:txBody>
      </p:sp>
      <p:sp>
        <p:nvSpPr>
          <p:cNvPr id="4" name="Text Placeholder 3">
            <a:extLst>
              <a:ext uri="{FF2B5EF4-FFF2-40B4-BE49-F238E27FC236}">
                <a16:creationId xmlns:a16="http://schemas.microsoft.com/office/drawing/2014/main" id="{08BDD976-AF7F-495C-8F26-CC9BF253D2FE}"/>
              </a:ext>
            </a:extLst>
          </p:cNvPr>
          <p:cNvSpPr>
            <a:spLocks noGrp="1"/>
          </p:cNvSpPr>
          <p:nvPr>
            <p:ph type="body" sz="quarter" idx="15"/>
          </p:nvPr>
        </p:nvSpPr>
        <p:spPr/>
        <p:txBody>
          <a:bodyPr/>
          <a:lstStyle/>
          <a:p>
            <a:endParaRPr lang="de-DE"/>
          </a:p>
        </p:txBody>
      </p:sp>
      <p:sp>
        <p:nvSpPr>
          <p:cNvPr id="5" name="Text Placeholder 4">
            <a:extLst>
              <a:ext uri="{FF2B5EF4-FFF2-40B4-BE49-F238E27FC236}">
                <a16:creationId xmlns:a16="http://schemas.microsoft.com/office/drawing/2014/main" id="{00BA1EC0-552D-4F9E-A62E-3C4183AECE0D}"/>
              </a:ext>
            </a:extLst>
          </p:cNvPr>
          <p:cNvSpPr>
            <a:spLocks noGrp="1"/>
          </p:cNvSpPr>
          <p:nvPr>
            <p:ph type="body" sz="quarter" idx="21"/>
          </p:nvPr>
        </p:nvSpPr>
        <p:spPr/>
        <p:txBody>
          <a:bodyPr/>
          <a:lstStyle/>
          <a:p>
            <a:r>
              <a:rPr lang="de-DE" dirty="0"/>
              <a:t>Writing a Scientific Report</a:t>
            </a:r>
          </a:p>
        </p:txBody>
      </p:sp>
      <p:sp>
        <p:nvSpPr>
          <p:cNvPr id="6" name="Footer Placeholder 5">
            <a:extLst>
              <a:ext uri="{FF2B5EF4-FFF2-40B4-BE49-F238E27FC236}">
                <a16:creationId xmlns:a16="http://schemas.microsoft.com/office/drawing/2014/main" id="{02C9ECEA-E74D-40C9-A52C-1958092D6D3B}"/>
              </a:ext>
            </a:extLst>
          </p:cNvPr>
          <p:cNvSpPr>
            <a:spLocks noGrp="1"/>
          </p:cNvSpPr>
          <p:nvPr>
            <p:ph type="ftr" sz="quarter" idx="23"/>
          </p:nvPr>
        </p:nvSpPr>
        <p:spPr/>
        <p:txBody>
          <a:bodyPr/>
          <a:lstStyle/>
          <a:p>
            <a:r>
              <a:rPr lang="de-DE"/>
              <a:t>Valentin Schwind</a:t>
            </a:r>
            <a:endParaRPr lang="de-DE" dirty="0"/>
          </a:p>
        </p:txBody>
      </p:sp>
      <p:sp>
        <p:nvSpPr>
          <p:cNvPr id="7" name="Slide Number Placeholder 6">
            <a:extLst>
              <a:ext uri="{FF2B5EF4-FFF2-40B4-BE49-F238E27FC236}">
                <a16:creationId xmlns:a16="http://schemas.microsoft.com/office/drawing/2014/main" id="{61471366-254A-44D4-BDF3-6CD6597F12D7}"/>
              </a:ext>
            </a:extLst>
          </p:cNvPr>
          <p:cNvSpPr>
            <a:spLocks noGrp="1"/>
          </p:cNvSpPr>
          <p:nvPr>
            <p:ph type="sldNum" sz="quarter" idx="24"/>
          </p:nvPr>
        </p:nvSpPr>
        <p:spPr/>
        <p:txBody>
          <a:bodyPr/>
          <a:lstStyle/>
          <a:p>
            <a:fld id="{C564DEAC-083F-4EA1-9D67-84BB3A537A3E}" type="slidenum">
              <a:rPr lang="de-DE" smtClean="0"/>
              <a:pPr/>
              <a:t>6</a:t>
            </a:fld>
            <a:endParaRPr lang="de-DE" dirty="0"/>
          </a:p>
        </p:txBody>
      </p:sp>
    </p:spTree>
    <p:extLst>
      <p:ext uri="{BB962C8B-B14F-4D97-AF65-F5344CB8AC3E}">
        <p14:creationId xmlns:p14="http://schemas.microsoft.com/office/powerpoint/2010/main" val="137766269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FBE5CC-55ED-4BAC-887B-25529B1078B4}"/>
              </a:ext>
            </a:extLst>
          </p:cNvPr>
          <p:cNvSpPr>
            <a:spLocks noGrp="1"/>
          </p:cNvSpPr>
          <p:nvPr>
            <p:ph type="title"/>
          </p:nvPr>
        </p:nvSpPr>
        <p:spPr/>
        <p:txBody>
          <a:bodyPr/>
          <a:lstStyle/>
          <a:p>
            <a:r>
              <a:rPr lang="de-DE" dirty="0" err="1"/>
              <a:t>What</a:t>
            </a:r>
            <a:r>
              <a:rPr lang="de-DE" dirty="0"/>
              <a:t> </a:t>
            </a:r>
            <a:r>
              <a:rPr lang="de-DE" dirty="0" err="1"/>
              <a:t>should</a:t>
            </a:r>
            <a:r>
              <a:rPr lang="de-DE" dirty="0"/>
              <a:t> I do </a:t>
            </a:r>
            <a:r>
              <a:rPr lang="de-DE" dirty="0" err="1"/>
              <a:t>with</a:t>
            </a:r>
            <a:r>
              <a:rPr lang="de-DE" dirty="0"/>
              <a:t> all </a:t>
            </a:r>
            <a:r>
              <a:rPr lang="de-DE" dirty="0" err="1"/>
              <a:t>the</a:t>
            </a:r>
            <a:r>
              <a:rPr lang="de-DE" dirty="0"/>
              <a:t> </a:t>
            </a:r>
            <a:r>
              <a:rPr lang="de-DE" dirty="0" err="1"/>
              <a:t>stats</a:t>
            </a:r>
            <a:r>
              <a:rPr lang="de-DE" dirty="0"/>
              <a:t> </a:t>
            </a:r>
            <a:r>
              <a:rPr lang="de-DE" dirty="0" err="1"/>
              <a:t>now</a:t>
            </a:r>
            <a:r>
              <a:rPr lang="de-DE" dirty="0"/>
              <a:t>?</a:t>
            </a:r>
          </a:p>
        </p:txBody>
      </p:sp>
      <p:sp>
        <p:nvSpPr>
          <p:cNvPr id="3" name="Text Placeholder 2">
            <a:extLst>
              <a:ext uri="{FF2B5EF4-FFF2-40B4-BE49-F238E27FC236}">
                <a16:creationId xmlns:a16="http://schemas.microsoft.com/office/drawing/2014/main" id="{95193938-3C2E-45DE-8690-26F952F48A2D}"/>
              </a:ext>
            </a:extLst>
          </p:cNvPr>
          <p:cNvSpPr>
            <a:spLocks noGrp="1"/>
          </p:cNvSpPr>
          <p:nvPr>
            <p:ph type="body" sz="quarter" idx="13"/>
          </p:nvPr>
        </p:nvSpPr>
        <p:spPr/>
        <p:txBody>
          <a:bodyPr/>
          <a:lstStyle/>
          <a:p>
            <a:r>
              <a:rPr lang="de-DE" dirty="0"/>
              <a:t>Repeat </a:t>
            </a:r>
            <a:r>
              <a:rPr lang="de-DE" dirty="0" err="1"/>
              <a:t>the</a:t>
            </a:r>
            <a:r>
              <a:rPr lang="de-DE" dirty="0"/>
              <a:t> </a:t>
            </a:r>
            <a:r>
              <a:rPr lang="de-DE" dirty="0" err="1"/>
              <a:t>whole</a:t>
            </a:r>
            <a:r>
              <a:rPr lang="de-DE" dirty="0"/>
              <a:t> </a:t>
            </a:r>
            <a:r>
              <a:rPr lang="de-DE" dirty="0" err="1"/>
              <a:t>evaluation</a:t>
            </a:r>
            <a:r>
              <a:rPr lang="de-DE" dirty="0"/>
              <a:t> </a:t>
            </a:r>
            <a:r>
              <a:rPr lang="de-DE" dirty="0" err="1"/>
              <a:t>process</a:t>
            </a:r>
            <a:r>
              <a:rPr lang="de-DE" dirty="0"/>
              <a:t> </a:t>
            </a:r>
            <a:r>
              <a:rPr lang="de-DE" dirty="0" err="1"/>
              <a:t>to</a:t>
            </a:r>
            <a:r>
              <a:rPr lang="de-DE" dirty="0"/>
              <a:t> </a:t>
            </a:r>
            <a:r>
              <a:rPr lang="de-DE" u="sng" dirty="0"/>
              <a:t>check </a:t>
            </a:r>
            <a:r>
              <a:rPr lang="de-DE" u="sng" dirty="0" err="1"/>
              <a:t>for</a:t>
            </a:r>
            <a:r>
              <a:rPr lang="de-DE" u="sng" dirty="0"/>
              <a:t> </a:t>
            </a:r>
            <a:r>
              <a:rPr lang="de-DE" u="sng" dirty="0" err="1"/>
              <a:t>failures</a:t>
            </a:r>
            <a:endParaRPr lang="de-DE" u="sng" dirty="0"/>
          </a:p>
          <a:p>
            <a:r>
              <a:rPr lang="de-DE" dirty="0" err="1"/>
              <a:t>Prepare</a:t>
            </a:r>
            <a:r>
              <a:rPr lang="de-DE" dirty="0"/>
              <a:t> </a:t>
            </a:r>
            <a:r>
              <a:rPr lang="de-DE" dirty="0" err="1"/>
              <a:t>the</a:t>
            </a:r>
            <a:r>
              <a:rPr lang="de-DE" dirty="0"/>
              <a:t> </a:t>
            </a:r>
            <a:r>
              <a:rPr lang="de-DE" dirty="0" err="1"/>
              <a:t>results</a:t>
            </a:r>
            <a:r>
              <a:rPr lang="de-DE" dirty="0"/>
              <a:t> </a:t>
            </a:r>
            <a:r>
              <a:rPr lang="de-DE" dirty="0" err="1"/>
              <a:t>to</a:t>
            </a:r>
            <a:r>
              <a:rPr lang="de-DE" dirty="0"/>
              <a:t> </a:t>
            </a:r>
            <a:r>
              <a:rPr lang="de-DE" dirty="0" err="1"/>
              <a:t>answer</a:t>
            </a:r>
            <a:r>
              <a:rPr lang="de-DE" dirty="0"/>
              <a:t> </a:t>
            </a:r>
            <a:r>
              <a:rPr lang="de-DE" dirty="0" err="1"/>
              <a:t>your</a:t>
            </a:r>
            <a:r>
              <a:rPr lang="de-DE" dirty="0"/>
              <a:t> </a:t>
            </a:r>
            <a:r>
              <a:rPr lang="de-DE" dirty="0" err="1"/>
              <a:t>research</a:t>
            </a:r>
            <a:r>
              <a:rPr lang="de-DE" dirty="0"/>
              <a:t> </a:t>
            </a:r>
            <a:r>
              <a:rPr lang="de-DE" dirty="0" err="1"/>
              <a:t>questions</a:t>
            </a:r>
            <a:endParaRPr lang="de-DE" dirty="0"/>
          </a:p>
          <a:p>
            <a:r>
              <a:rPr lang="de-DE" dirty="0" err="1"/>
              <a:t>Derive</a:t>
            </a:r>
            <a:r>
              <a:rPr lang="de-DE" dirty="0"/>
              <a:t> </a:t>
            </a:r>
            <a:r>
              <a:rPr lang="de-DE" dirty="0" err="1"/>
              <a:t>implications</a:t>
            </a:r>
            <a:r>
              <a:rPr lang="de-DE" dirty="0"/>
              <a:t> </a:t>
            </a:r>
            <a:r>
              <a:rPr lang="de-DE" dirty="0" err="1"/>
              <a:t>from</a:t>
            </a:r>
            <a:r>
              <a:rPr lang="de-DE" dirty="0"/>
              <a:t> </a:t>
            </a:r>
            <a:r>
              <a:rPr lang="de-DE" dirty="0" err="1"/>
              <a:t>your</a:t>
            </a:r>
            <a:r>
              <a:rPr lang="de-DE" dirty="0"/>
              <a:t> </a:t>
            </a:r>
            <a:r>
              <a:rPr lang="de-DE" dirty="0" err="1"/>
              <a:t>results</a:t>
            </a:r>
            <a:endParaRPr lang="de-DE" dirty="0"/>
          </a:p>
          <a:p>
            <a:r>
              <a:rPr lang="de-DE" dirty="0" err="1"/>
              <a:t>Record</a:t>
            </a:r>
            <a:r>
              <a:rPr lang="de-DE" dirty="0"/>
              <a:t> </a:t>
            </a:r>
            <a:r>
              <a:rPr lang="de-DE" dirty="0" err="1"/>
              <a:t>your</a:t>
            </a:r>
            <a:r>
              <a:rPr lang="de-DE" dirty="0"/>
              <a:t> </a:t>
            </a:r>
            <a:r>
              <a:rPr lang="de-DE" dirty="0" err="1"/>
              <a:t>the</a:t>
            </a:r>
            <a:r>
              <a:rPr lang="de-DE" dirty="0"/>
              <a:t> </a:t>
            </a:r>
            <a:r>
              <a:rPr lang="de-DE" dirty="0" err="1"/>
              <a:t>whole</a:t>
            </a:r>
            <a:r>
              <a:rPr lang="de-DE" dirty="0"/>
              <a:t> </a:t>
            </a:r>
            <a:r>
              <a:rPr lang="de-DE" dirty="0" err="1"/>
              <a:t>processing</a:t>
            </a:r>
            <a:r>
              <a:rPr lang="de-DE" dirty="0"/>
              <a:t> and </a:t>
            </a:r>
            <a:r>
              <a:rPr lang="de-DE" dirty="0" err="1"/>
              <a:t>analysis</a:t>
            </a:r>
            <a:r>
              <a:rPr lang="de-DE" dirty="0"/>
              <a:t> </a:t>
            </a:r>
            <a:r>
              <a:rPr lang="de-DE" dirty="0" err="1"/>
              <a:t>of</a:t>
            </a:r>
            <a:r>
              <a:rPr lang="de-DE" dirty="0"/>
              <a:t> </a:t>
            </a:r>
            <a:r>
              <a:rPr lang="de-DE" dirty="0" err="1"/>
              <a:t>the</a:t>
            </a:r>
            <a:r>
              <a:rPr lang="de-DE" dirty="0"/>
              <a:t> </a:t>
            </a:r>
            <a:r>
              <a:rPr lang="de-DE" dirty="0" err="1"/>
              <a:t>data</a:t>
            </a:r>
            <a:endParaRPr lang="de-DE" dirty="0"/>
          </a:p>
          <a:p>
            <a:pPr lvl="1"/>
            <a:r>
              <a:rPr lang="de-DE" dirty="0" err="1"/>
              <a:t>Editing</a:t>
            </a:r>
            <a:r>
              <a:rPr lang="de-DE" dirty="0"/>
              <a:t>, Coding, Classification, </a:t>
            </a:r>
            <a:r>
              <a:rPr lang="de-DE" dirty="0" err="1"/>
              <a:t>Tabulation</a:t>
            </a:r>
            <a:endParaRPr lang="de-DE" dirty="0"/>
          </a:p>
          <a:p>
            <a:r>
              <a:rPr lang="de-DE" dirty="0"/>
              <a:t>Focus on </a:t>
            </a:r>
            <a:r>
              <a:rPr lang="de-DE" dirty="0" err="1"/>
              <a:t>your</a:t>
            </a:r>
            <a:r>
              <a:rPr lang="de-DE" dirty="0"/>
              <a:t> </a:t>
            </a:r>
            <a:r>
              <a:rPr lang="de-DE" dirty="0" err="1"/>
              <a:t>statistical</a:t>
            </a:r>
            <a:r>
              <a:rPr lang="de-DE" dirty="0"/>
              <a:t> </a:t>
            </a:r>
            <a:r>
              <a:rPr lang="de-DE" dirty="0" err="1"/>
              <a:t>measures</a:t>
            </a:r>
            <a:endParaRPr lang="de-DE" dirty="0"/>
          </a:p>
          <a:p>
            <a:pPr lvl="1"/>
            <a:r>
              <a:rPr lang="de-DE" dirty="0"/>
              <a:t>Central </a:t>
            </a:r>
            <a:r>
              <a:rPr lang="de-DE" dirty="0" err="1"/>
              <a:t>Tendency</a:t>
            </a:r>
            <a:r>
              <a:rPr lang="de-DE" dirty="0"/>
              <a:t>: </a:t>
            </a:r>
            <a:r>
              <a:rPr lang="de-DE" dirty="0" err="1"/>
              <a:t>Means</a:t>
            </a:r>
            <a:r>
              <a:rPr lang="de-DE" dirty="0"/>
              <a:t>, Median, Mode</a:t>
            </a:r>
          </a:p>
          <a:p>
            <a:pPr lvl="1"/>
            <a:r>
              <a:rPr lang="de-DE" dirty="0"/>
              <a:t>Error/</a:t>
            </a:r>
            <a:r>
              <a:rPr lang="de-DE" dirty="0" err="1"/>
              <a:t>Variance</a:t>
            </a:r>
            <a:r>
              <a:rPr lang="de-DE" dirty="0"/>
              <a:t>: Standard Deviation</a:t>
            </a:r>
          </a:p>
          <a:p>
            <a:pPr lvl="1"/>
            <a:r>
              <a:rPr lang="de-DE" dirty="0" err="1"/>
              <a:t>Relationsships</a:t>
            </a:r>
            <a:r>
              <a:rPr lang="de-DE" dirty="0"/>
              <a:t>: </a:t>
            </a:r>
            <a:r>
              <a:rPr lang="de-DE" dirty="0" err="1"/>
              <a:t>Correlation</a:t>
            </a:r>
            <a:r>
              <a:rPr lang="de-DE" dirty="0"/>
              <a:t>, Regression, t-text, ANOVA, …</a:t>
            </a:r>
          </a:p>
          <a:p>
            <a:endParaRPr lang="de-DE" dirty="0"/>
          </a:p>
        </p:txBody>
      </p:sp>
      <p:sp>
        <p:nvSpPr>
          <p:cNvPr id="4" name="Text Placeholder 3">
            <a:extLst>
              <a:ext uri="{FF2B5EF4-FFF2-40B4-BE49-F238E27FC236}">
                <a16:creationId xmlns:a16="http://schemas.microsoft.com/office/drawing/2014/main" id="{B887C82B-9A15-4984-9454-1125A9521823}"/>
              </a:ext>
            </a:extLst>
          </p:cNvPr>
          <p:cNvSpPr>
            <a:spLocks noGrp="1"/>
          </p:cNvSpPr>
          <p:nvPr>
            <p:ph type="body" sz="quarter" idx="15"/>
          </p:nvPr>
        </p:nvSpPr>
        <p:spPr/>
        <p:txBody>
          <a:bodyPr/>
          <a:lstStyle/>
          <a:p>
            <a:endParaRPr lang="de-DE" dirty="0"/>
          </a:p>
        </p:txBody>
      </p:sp>
      <p:sp>
        <p:nvSpPr>
          <p:cNvPr id="5" name="Text Placeholder 4">
            <a:extLst>
              <a:ext uri="{FF2B5EF4-FFF2-40B4-BE49-F238E27FC236}">
                <a16:creationId xmlns:a16="http://schemas.microsoft.com/office/drawing/2014/main" id="{9C430EEA-E141-4618-BE05-03930AFB7CB6}"/>
              </a:ext>
            </a:extLst>
          </p:cNvPr>
          <p:cNvSpPr>
            <a:spLocks noGrp="1"/>
          </p:cNvSpPr>
          <p:nvPr>
            <p:ph type="body" sz="quarter" idx="21"/>
          </p:nvPr>
        </p:nvSpPr>
        <p:spPr/>
        <p:txBody>
          <a:bodyPr/>
          <a:lstStyle/>
          <a:p>
            <a:r>
              <a:rPr lang="de-DE" dirty="0"/>
              <a:t>Writing a Scientific Report</a:t>
            </a:r>
          </a:p>
        </p:txBody>
      </p:sp>
      <p:sp>
        <p:nvSpPr>
          <p:cNvPr id="6" name="Footer Placeholder 5">
            <a:extLst>
              <a:ext uri="{FF2B5EF4-FFF2-40B4-BE49-F238E27FC236}">
                <a16:creationId xmlns:a16="http://schemas.microsoft.com/office/drawing/2014/main" id="{F4978BA4-0398-4026-BA6C-E8FAE2B95D39}"/>
              </a:ext>
            </a:extLst>
          </p:cNvPr>
          <p:cNvSpPr>
            <a:spLocks noGrp="1"/>
          </p:cNvSpPr>
          <p:nvPr>
            <p:ph type="ftr" sz="quarter" idx="23"/>
          </p:nvPr>
        </p:nvSpPr>
        <p:spPr/>
        <p:txBody>
          <a:bodyPr/>
          <a:lstStyle/>
          <a:p>
            <a:r>
              <a:rPr lang="de-DE"/>
              <a:t>Valentin Schwind</a:t>
            </a:r>
            <a:endParaRPr lang="de-DE" dirty="0"/>
          </a:p>
        </p:txBody>
      </p:sp>
      <p:sp>
        <p:nvSpPr>
          <p:cNvPr id="7" name="Slide Number Placeholder 6">
            <a:extLst>
              <a:ext uri="{FF2B5EF4-FFF2-40B4-BE49-F238E27FC236}">
                <a16:creationId xmlns:a16="http://schemas.microsoft.com/office/drawing/2014/main" id="{BA19DD14-AE4D-4345-999E-8F87FB5336A7}"/>
              </a:ext>
            </a:extLst>
          </p:cNvPr>
          <p:cNvSpPr>
            <a:spLocks noGrp="1"/>
          </p:cNvSpPr>
          <p:nvPr>
            <p:ph type="sldNum" sz="quarter" idx="24"/>
          </p:nvPr>
        </p:nvSpPr>
        <p:spPr/>
        <p:txBody>
          <a:bodyPr/>
          <a:lstStyle/>
          <a:p>
            <a:fld id="{C564DEAC-083F-4EA1-9D67-84BB3A537A3E}" type="slidenum">
              <a:rPr lang="de-DE" smtClean="0"/>
              <a:pPr/>
              <a:t>60</a:t>
            </a:fld>
            <a:endParaRPr lang="de-DE" dirty="0"/>
          </a:p>
        </p:txBody>
      </p:sp>
    </p:spTree>
    <p:extLst>
      <p:ext uri="{BB962C8B-B14F-4D97-AF65-F5344CB8AC3E}">
        <p14:creationId xmlns:p14="http://schemas.microsoft.com/office/powerpoint/2010/main" val="204288265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0C8501-8F4F-4E9C-A029-8CF81C9551AB}"/>
              </a:ext>
            </a:extLst>
          </p:cNvPr>
          <p:cNvSpPr>
            <a:spLocks noGrp="1"/>
          </p:cNvSpPr>
          <p:nvPr>
            <p:ph type="title"/>
          </p:nvPr>
        </p:nvSpPr>
        <p:spPr/>
        <p:txBody>
          <a:bodyPr/>
          <a:lstStyle/>
          <a:p>
            <a:r>
              <a:rPr lang="de-DE" dirty="0"/>
              <a:t>Don‘ts: </a:t>
            </a:r>
            <a:r>
              <a:rPr lang="de-DE" dirty="0" err="1"/>
              <a:t>Overlaps</a:t>
            </a:r>
            <a:endParaRPr lang="de-DE" dirty="0"/>
          </a:p>
        </p:txBody>
      </p:sp>
      <p:sp>
        <p:nvSpPr>
          <p:cNvPr id="3" name="Text Placeholder 2">
            <a:extLst>
              <a:ext uri="{FF2B5EF4-FFF2-40B4-BE49-F238E27FC236}">
                <a16:creationId xmlns:a16="http://schemas.microsoft.com/office/drawing/2014/main" id="{FF4D380A-6F0C-42CF-8127-AB017A6B2695}"/>
              </a:ext>
            </a:extLst>
          </p:cNvPr>
          <p:cNvSpPr>
            <a:spLocks noGrp="1"/>
          </p:cNvSpPr>
          <p:nvPr>
            <p:ph type="body" sz="quarter" idx="13"/>
          </p:nvPr>
        </p:nvSpPr>
        <p:spPr/>
        <p:txBody>
          <a:bodyPr/>
          <a:lstStyle/>
          <a:p>
            <a:endParaRPr lang="de-DE"/>
          </a:p>
        </p:txBody>
      </p:sp>
      <p:sp>
        <p:nvSpPr>
          <p:cNvPr id="4" name="Text Placeholder 3">
            <a:extLst>
              <a:ext uri="{FF2B5EF4-FFF2-40B4-BE49-F238E27FC236}">
                <a16:creationId xmlns:a16="http://schemas.microsoft.com/office/drawing/2014/main" id="{CCDDECCC-74EC-47A3-9222-725432291CB6}"/>
              </a:ext>
            </a:extLst>
          </p:cNvPr>
          <p:cNvSpPr>
            <a:spLocks noGrp="1"/>
          </p:cNvSpPr>
          <p:nvPr>
            <p:ph type="body" sz="quarter" idx="15"/>
          </p:nvPr>
        </p:nvSpPr>
        <p:spPr/>
        <p:txBody>
          <a:bodyPr/>
          <a:lstStyle/>
          <a:p>
            <a:endParaRPr lang="de-DE"/>
          </a:p>
        </p:txBody>
      </p:sp>
      <p:sp>
        <p:nvSpPr>
          <p:cNvPr id="5" name="Text Placeholder 4">
            <a:extLst>
              <a:ext uri="{FF2B5EF4-FFF2-40B4-BE49-F238E27FC236}">
                <a16:creationId xmlns:a16="http://schemas.microsoft.com/office/drawing/2014/main" id="{4C593E0B-447E-4066-B2FD-66D7AFF8E21C}"/>
              </a:ext>
            </a:extLst>
          </p:cNvPr>
          <p:cNvSpPr>
            <a:spLocks noGrp="1"/>
          </p:cNvSpPr>
          <p:nvPr>
            <p:ph type="body" sz="quarter" idx="21"/>
          </p:nvPr>
        </p:nvSpPr>
        <p:spPr/>
        <p:txBody>
          <a:bodyPr/>
          <a:lstStyle/>
          <a:p>
            <a:r>
              <a:rPr lang="de-DE" dirty="0"/>
              <a:t>Writing a Scientific Report</a:t>
            </a:r>
          </a:p>
        </p:txBody>
      </p:sp>
      <p:sp>
        <p:nvSpPr>
          <p:cNvPr id="6" name="Footer Placeholder 5">
            <a:extLst>
              <a:ext uri="{FF2B5EF4-FFF2-40B4-BE49-F238E27FC236}">
                <a16:creationId xmlns:a16="http://schemas.microsoft.com/office/drawing/2014/main" id="{5EF1C65C-2C57-45A0-B67F-3DCB16C3C101}"/>
              </a:ext>
            </a:extLst>
          </p:cNvPr>
          <p:cNvSpPr>
            <a:spLocks noGrp="1"/>
          </p:cNvSpPr>
          <p:nvPr>
            <p:ph type="ftr" sz="quarter" idx="23"/>
          </p:nvPr>
        </p:nvSpPr>
        <p:spPr/>
        <p:txBody>
          <a:bodyPr/>
          <a:lstStyle/>
          <a:p>
            <a:r>
              <a:rPr lang="de-DE"/>
              <a:t>Valentin Schwind</a:t>
            </a:r>
            <a:endParaRPr lang="de-DE" dirty="0"/>
          </a:p>
        </p:txBody>
      </p:sp>
      <p:sp>
        <p:nvSpPr>
          <p:cNvPr id="7" name="Slide Number Placeholder 6">
            <a:extLst>
              <a:ext uri="{FF2B5EF4-FFF2-40B4-BE49-F238E27FC236}">
                <a16:creationId xmlns:a16="http://schemas.microsoft.com/office/drawing/2014/main" id="{C1E4300E-E8CA-4EB3-AFD8-906F5AAF4D9B}"/>
              </a:ext>
            </a:extLst>
          </p:cNvPr>
          <p:cNvSpPr>
            <a:spLocks noGrp="1"/>
          </p:cNvSpPr>
          <p:nvPr>
            <p:ph type="sldNum" sz="quarter" idx="24"/>
          </p:nvPr>
        </p:nvSpPr>
        <p:spPr/>
        <p:txBody>
          <a:bodyPr/>
          <a:lstStyle/>
          <a:p>
            <a:fld id="{C564DEAC-083F-4EA1-9D67-84BB3A537A3E}" type="slidenum">
              <a:rPr lang="de-DE" smtClean="0"/>
              <a:pPr/>
              <a:t>61</a:t>
            </a:fld>
            <a:endParaRPr lang="de-DE" dirty="0"/>
          </a:p>
        </p:txBody>
      </p:sp>
      <p:pic>
        <p:nvPicPr>
          <p:cNvPr id="8" name="Grafik 5">
            <a:extLst>
              <a:ext uri="{FF2B5EF4-FFF2-40B4-BE49-F238E27FC236}">
                <a16:creationId xmlns:a16="http://schemas.microsoft.com/office/drawing/2014/main" id="{74689296-F8ED-4C67-9586-EF7EF7ECF74C}"/>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3359"/>
          <a:stretch/>
        </p:blipFill>
        <p:spPr>
          <a:xfrm>
            <a:off x="457200" y="2708920"/>
            <a:ext cx="8229600" cy="2498945"/>
          </a:xfrm>
          <a:prstGeom prst="rect">
            <a:avLst/>
          </a:prstGeom>
        </p:spPr>
      </p:pic>
    </p:spTree>
    <p:extLst>
      <p:ext uri="{BB962C8B-B14F-4D97-AF65-F5344CB8AC3E}">
        <p14:creationId xmlns:p14="http://schemas.microsoft.com/office/powerpoint/2010/main" val="403050815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A91E89-9705-432B-AD17-6367D8468F4B}"/>
              </a:ext>
            </a:extLst>
          </p:cNvPr>
          <p:cNvSpPr>
            <a:spLocks noGrp="1"/>
          </p:cNvSpPr>
          <p:nvPr>
            <p:ph type="title"/>
          </p:nvPr>
        </p:nvSpPr>
        <p:spPr/>
        <p:txBody>
          <a:bodyPr/>
          <a:lstStyle/>
          <a:p>
            <a:r>
              <a:rPr lang="de-DE" dirty="0"/>
              <a:t>Don‘ts: </a:t>
            </a:r>
            <a:r>
              <a:rPr lang="de-DE" dirty="0" err="1"/>
              <a:t>Sankey</a:t>
            </a:r>
            <a:r>
              <a:rPr lang="de-DE" dirty="0"/>
              <a:t> </a:t>
            </a:r>
            <a:r>
              <a:rPr lang="de-DE" dirty="0" err="1"/>
              <a:t>Diagrams</a:t>
            </a:r>
            <a:endParaRPr lang="de-DE" dirty="0"/>
          </a:p>
        </p:txBody>
      </p:sp>
      <p:sp>
        <p:nvSpPr>
          <p:cNvPr id="3" name="Text Placeholder 2">
            <a:extLst>
              <a:ext uri="{FF2B5EF4-FFF2-40B4-BE49-F238E27FC236}">
                <a16:creationId xmlns:a16="http://schemas.microsoft.com/office/drawing/2014/main" id="{4535AC7F-CAC4-4B30-8305-9C968C495B4A}"/>
              </a:ext>
            </a:extLst>
          </p:cNvPr>
          <p:cNvSpPr>
            <a:spLocks noGrp="1"/>
          </p:cNvSpPr>
          <p:nvPr>
            <p:ph type="body" sz="quarter" idx="13"/>
          </p:nvPr>
        </p:nvSpPr>
        <p:spPr/>
        <p:txBody>
          <a:bodyPr/>
          <a:lstStyle/>
          <a:p>
            <a:endParaRPr lang="de-DE"/>
          </a:p>
        </p:txBody>
      </p:sp>
      <p:sp>
        <p:nvSpPr>
          <p:cNvPr id="4" name="Text Placeholder 3">
            <a:extLst>
              <a:ext uri="{FF2B5EF4-FFF2-40B4-BE49-F238E27FC236}">
                <a16:creationId xmlns:a16="http://schemas.microsoft.com/office/drawing/2014/main" id="{DEC1985C-098C-447C-BB13-54CCB509DDC3}"/>
              </a:ext>
            </a:extLst>
          </p:cNvPr>
          <p:cNvSpPr>
            <a:spLocks noGrp="1"/>
          </p:cNvSpPr>
          <p:nvPr>
            <p:ph type="body" sz="quarter" idx="15"/>
          </p:nvPr>
        </p:nvSpPr>
        <p:spPr/>
        <p:txBody>
          <a:bodyPr/>
          <a:lstStyle/>
          <a:p>
            <a:endParaRPr lang="de-DE"/>
          </a:p>
        </p:txBody>
      </p:sp>
      <p:sp>
        <p:nvSpPr>
          <p:cNvPr id="5" name="Text Placeholder 4">
            <a:extLst>
              <a:ext uri="{FF2B5EF4-FFF2-40B4-BE49-F238E27FC236}">
                <a16:creationId xmlns:a16="http://schemas.microsoft.com/office/drawing/2014/main" id="{CD538026-98FA-48DB-8B53-9C54CCEEFFDD}"/>
              </a:ext>
            </a:extLst>
          </p:cNvPr>
          <p:cNvSpPr>
            <a:spLocks noGrp="1"/>
          </p:cNvSpPr>
          <p:nvPr>
            <p:ph type="body" sz="quarter" idx="21"/>
          </p:nvPr>
        </p:nvSpPr>
        <p:spPr/>
        <p:txBody>
          <a:bodyPr/>
          <a:lstStyle/>
          <a:p>
            <a:r>
              <a:rPr lang="de-DE" dirty="0"/>
              <a:t>Writing a Scientific Report</a:t>
            </a:r>
          </a:p>
        </p:txBody>
      </p:sp>
      <p:sp>
        <p:nvSpPr>
          <p:cNvPr id="6" name="Footer Placeholder 5">
            <a:extLst>
              <a:ext uri="{FF2B5EF4-FFF2-40B4-BE49-F238E27FC236}">
                <a16:creationId xmlns:a16="http://schemas.microsoft.com/office/drawing/2014/main" id="{C4225450-FA83-4A5E-94DF-C1482C2B2FA9}"/>
              </a:ext>
            </a:extLst>
          </p:cNvPr>
          <p:cNvSpPr>
            <a:spLocks noGrp="1"/>
          </p:cNvSpPr>
          <p:nvPr>
            <p:ph type="ftr" sz="quarter" idx="23"/>
          </p:nvPr>
        </p:nvSpPr>
        <p:spPr/>
        <p:txBody>
          <a:bodyPr/>
          <a:lstStyle/>
          <a:p>
            <a:r>
              <a:rPr lang="de-DE"/>
              <a:t>Valentin Schwind</a:t>
            </a:r>
            <a:endParaRPr lang="de-DE" dirty="0"/>
          </a:p>
        </p:txBody>
      </p:sp>
      <p:sp>
        <p:nvSpPr>
          <p:cNvPr id="7" name="Slide Number Placeholder 6">
            <a:extLst>
              <a:ext uri="{FF2B5EF4-FFF2-40B4-BE49-F238E27FC236}">
                <a16:creationId xmlns:a16="http://schemas.microsoft.com/office/drawing/2014/main" id="{90DD2D71-A65E-422E-A9F7-74418374BE6A}"/>
              </a:ext>
            </a:extLst>
          </p:cNvPr>
          <p:cNvSpPr>
            <a:spLocks noGrp="1"/>
          </p:cNvSpPr>
          <p:nvPr>
            <p:ph type="sldNum" sz="quarter" idx="24"/>
          </p:nvPr>
        </p:nvSpPr>
        <p:spPr/>
        <p:txBody>
          <a:bodyPr/>
          <a:lstStyle/>
          <a:p>
            <a:fld id="{C564DEAC-083F-4EA1-9D67-84BB3A537A3E}" type="slidenum">
              <a:rPr lang="de-DE" smtClean="0"/>
              <a:pPr/>
              <a:t>62</a:t>
            </a:fld>
            <a:endParaRPr lang="de-DE" dirty="0"/>
          </a:p>
        </p:txBody>
      </p:sp>
      <p:pic>
        <p:nvPicPr>
          <p:cNvPr id="8" name="Picture 2" descr="Bildergebnis fÃ¼r bad diagrams">
            <a:extLst>
              <a:ext uri="{FF2B5EF4-FFF2-40B4-BE49-F238E27FC236}">
                <a16:creationId xmlns:a16="http://schemas.microsoft.com/office/drawing/2014/main" id="{A66DCA60-B7A4-46C3-B9D2-7236A71DDD8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3994" y="1316037"/>
            <a:ext cx="7164288" cy="48557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802029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482ECC-70CE-424C-9C27-A6328E82DD92}"/>
              </a:ext>
            </a:extLst>
          </p:cNvPr>
          <p:cNvSpPr>
            <a:spLocks noGrp="1"/>
          </p:cNvSpPr>
          <p:nvPr>
            <p:ph type="title"/>
          </p:nvPr>
        </p:nvSpPr>
        <p:spPr/>
        <p:txBody>
          <a:bodyPr/>
          <a:lstStyle/>
          <a:p>
            <a:r>
              <a:rPr lang="de-DE" dirty="0"/>
              <a:t>Don‘ts: Junks</a:t>
            </a:r>
          </a:p>
        </p:txBody>
      </p:sp>
      <p:sp>
        <p:nvSpPr>
          <p:cNvPr id="3" name="Text Placeholder 2">
            <a:extLst>
              <a:ext uri="{FF2B5EF4-FFF2-40B4-BE49-F238E27FC236}">
                <a16:creationId xmlns:a16="http://schemas.microsoft.com/office/drawing/2014/main" id="{C8D25F4B-FE2F-452D-915F-28E7D1B94B38}"/>
              </a:ext>
            </a:extLst>
          </p:cNvPr>
          <p:cNvSpPr>
            <a:spLocks noGrp="1"/>
          </p:cNvSpPr>
          <p:nvPr>
            <p:ph type="body" sz="quarter" idx="13"/>
          </p:nvPr>
        </p:nvSpPr>
        <p:spPr>
          <a:xfrm>
            <a:off x="4656138" y="1935804"/>
            <a:ext cx="3995737" cy="4193534"/>
          </a:xfrm>
        </p:spPr>
        <p:txBody>
          <a:bodyPr/>
          <a:lstStyle/>
          <a:p>
            <a:r>
              <a:rPr lang="de-DE" dirty="0"/>
              <a:t>Separate </a:t>
            </a:r>
            <a:r>
              <a:rPr lang="de-DE" dirty="0" err="1"/>
              <a:t>them</a:t>
            </a:r>
            <a:r>
              <a:rPr lang="de-DE" dirty="0"/>
              <a:t>!</a:t>
            </a:r>
          </a:p>
        </p:txBody>
      </p:sp>
      <p:sp>
        <p:nvSpPr>
          <p:cNvPr id="4" name="Text Placeholder 3">
            <a:extLst>
              <a:ext uri="{FF2B5EF4-FFF2-40B4-BE49-F238E27FC236}">
                <a16:creationId xmlns:a16="http://schemas.microsoft.com/office/drawing/2014/main" id="{B6F0B832-23B9-4143-BF06-F5794151349C}"/>
              </a:ext>
            </a:extLst>
          </p:cNvPr>
          <p:cNvSpPr>
            <a:spLocks noGrp="1"/>
          </p:cNvSpPr>
          <p:nvPr>
            <p:ph type="body" sz="quarter" idx="15"/>
          </p:nvPr>
        </p:nvSpPr>
        <p:spPr/>
        <p:txBody>
          <a:bodyPr/>
          <a:lstStyle/>
          <a:p>
            <a:endParaRPr lang="de-DE"/>
          </a:p>
        </p:txBody>
      </p:sp>
      <p:sp>
        <p:nvSpPr>
          <p:cNvPr id="5" name="Text Placeholder 4">
            <a:extLst>
              <a:ext uri="{FF2B5EF4-FFF2-40B4-BE49-F238E27FC236}">
                <a16:creationId xmlns:a16="http://schemas.microsoft.com/office/drawing/2014/main" id="{9E4600FD-0B19-411C-9210-C87BEBF37E03}"/>
              </a:ext>
            </a:extLst>
          </p:cNvPr>
          <p:cNvSpPr>
            <a:spLocks noGrp="1"/>
          </p:cNvSpPr>
          <p:nvPr>
            <p:ph type="body" sz="quarter" idx="21"/>
          </p:nvPr>
        </p:nvSpPr>
        <p:spPr/>
        <p:txBody>
          <a:bodyPr/>
          <a:lstStyle/>
          <a:p>
            <a:r>
              <a:rPr lang="de-DE" dirty="0"/>
              <a:t>Writing a Scientific Report</a:t>
            </a:r>
          </a:p>
        </p:txBody>
      </p:sp>
      <p:sp>
        <p:nvSpPr>
          <p:cNvPr id="6" name="Footer Placeholder 5">
            <a:extLst>
              <a:ext uri="{FF2B5EF4-FFF2-40B4-BE49-F238E27FC236}">
                <a16:creationId xmlns:a16="http://schemas.microsoft.com/office/drawing/2014/main" id="{841A32D4-1A6D-49D6-966D-9FE117B1D1A1}"/>
              </a:ext>
            </a:extLst>
          </p:cNvPr>
          <p:cNvSpPr>
            <a:spLocks noGrp="1"/>
          </p:cNvSpPr>
          <p:nvPr>
            <p:ph type="ftr" sz="quarter" idx="23"/>
          </p:nvPr>
        </p:nvSpPr>
        <p:spPr/>
        <p:txBody>
          <a:bodyPr/>
          <a:lstStyle/>
          <a:p>
            <a:r>
              <a:rPr lang="de-DE"/>
              <a:t>Valentin Schwind</a:t>
            </a:r>
            <a:endParaRPr lang="de-DE" dirty="0"/>
          </a:p>
        </p:txBody>
      </p:sp>
      <p:sp>
        <p:nvSpPr>
          <p:cNvPr id="7" name="Slide Number Placeholder 6">
            <a:extLst>
              <a:ext uri="{FF2B5EF4-FFF2-40B4-BE49-F238E27FC236}">
                <a16:creationId xmlns:a16="http://schemas.microsoft.com/office/drawing/2014/main" id="{3083DBE0-D3DC-4A9B-ACBE-F50035061039}"/>
              </a:ext>
            </a:extLst>
          </p:cNvPr>
          <p:cNvSpPr>
            <a:spLocks noGrp="1"/>
          </p:cNvSpPr>
          <p:nvPr>
            <p:ph type="sldNum" sz="quarter" idx="24"/>
          </p:nvPr>
        </p:nvSpPr>
        <p:spPr/>
        <p:txBody>
          <a:bodyPr/>
          <a:lstStyle/>
          <a:p>
            <a:fld id="{C564DEAC-083F-4EA1-9D67-84BB3A537A3E}" type="slidenum">
              <a:rPr lang="de-DE" smtClean="0"/>
              <a:pPr/>
              <a:t>63</a:t>
            </a:fld>
            <a:endParaRPr lang="de-DE" dirty="0"/>
          </a:p>
        </p:txBody>
      </p:sp>
      <p:pic>
        <p:nvPicPr>
          <p:cNvPr id="8" name="Picture 2" descr="https://journals.plos.org/ploscompbiol/article/figure/image?size=large&amp;id=info:doi/10.1371/journal.pcbi.1003833.g007">
            <a:extLst>
              <a:ext uri="{FF2B5EF4-FFF2-40B4-BE49-F238E27FC236}">
                <a16:creationId xmlns:a16="http://schemas.microsoft.com/office/drawing/2014/main" id="{CFA76A89-2307-4E3F-95CA-D484AFC5543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9244" y="2456177"/>
            <a:ext cx="7833787" cy="34096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270507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Bildergebnis fÃ¼r bad diagrams">
            <a:extLst>
              <a:ext uri="{FF2B5EF4-FFF2-40B4-BE49-F238E27FC236}">
                <a16:creationId xmlns:a16="http://schemas.microsoft.com/office/drawing/2014/main" id="{FCA6E9B0-A732-4AEA-A5FE-BA572444593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8892" y="1089025"/>
            <a:ext cx="7526216" cy="500441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E52A6ABD-8C7D-48D3-979B-43448B6B8819}"/>
              </a:ext>
            </a:extLst>
          </p:cNvPr>
          <p:cNvSpPr>
            <a:spLocks noGrp="1"/>
          </p:cNvSpPr>
          <p:nvPr>
            <p:ph type="title"/>
          </p:nvPr>
        </p:nvSpPr>
        <p:spPr/>
        <p:txBody>
          <a:bodyPr/>
          <a:lstStyle/>
          <a:p>
            <a:r>
              <a:rPr lang="de-DE" dirty="0"/>
              <a:t>Don‘ts: Flow Charts</a:t>
            </a:r>
          </a:p>
        </p:txBody>
      </p:sp>
      <p:sp>
        <p:nvSpPr>
          <p:cNvPr id="3" name="Text Placeholder 2">
            <a:extLst>
              <a:ext uri="{FF2B5EF4-FFF2-40B4-BE49-F238E27FC236}">
                <a16:creationId xmlns:a16="http://schemas.microsoft.com/office/drawing/2014/main" id="{8DF552BF-8AAA-4C62-8067-13AB44ECBBA5}"/>
              </a:ext>
            </a:extLst>
          </p:cNvPr>
          <p:cNvSpPr>
            <a:spLocks noGrp="1"/>
          </p:cNvSpPr>
          <p:nvPr>
            <p:ph type="body" sz="quarter" idx="13"/>
          </p:nvPr>
        </p:nvSpPr>
        <p:spPr/>
        <p:txBody>
          <a:bodyPr/>
          <a:lstStyle/>
          <a:p>
            <a:endParaRPr lang="de-DE" dirty="0"/>
          </a:p>
        </p:txBody>
      </p:sp>
      <p:sp>
        <p:nvSpPr>
          <p:cNvPr id="4" name="Text Placeholder 3">
            <a:extLst>
              <a:ext uri="{FF2B5EF4-FFF2-40B4-BE49-F238E27FC236}">
                <a16:creationId xmlns:a16="http://schemas.microsoft.com/office/drawing/2014/main" id="{0494105C-799F-4A5C-B767-C6EB93AB0DBA}"/>
              </a:ext>
            </a:extLst>
          </p:cNvPr>
          <p:cNvSpPr>
            <a:spLocks noGrp="1"/>
          </p:cNvSpPr>
          <p:nvPr>
            <p:ph type="body" sz="quarter" idx="15"/>
          </p:nvPr>
        </p:nvSpPr>
        <p:spPr/>
        <p:txBody>
          <a:bodyPr/>
          <a:lstStyle/>
          <a:p>
            <a:endParaRPr lang="de-DE"/>
          </a:p>
        </p:txBody>
      </p:sp>
      <p:sp>
        <p:nvSpPr>
          <p:cNvPr id="5" name="Text Placeholder 4">
            <a:extLst>
              <a:ext uri="{FF2B5EF4-FFF2-40B4-BE49-F238E27FC236}">
                <a16:creationId xmlns:a16="http://schemas.microsoft.com/office/drawing/2014/main" id="{83BA88FA-7B9A-4976-B588-503E3823B590}"/>
              </a:ext>
            </a:extLst>
          </p:cNvPr>
          <p:cNvSpPr>
            <a:spLocks noGrp="1"/>
          </p:cNvSpPr>
          <p:nvPr>
            <p:ph type="body" sz="quarter" idx="21"/>
          </p:nvPr>
        </p:nvSpPr>
        <p:spPr/>
        <p:txBody>
          <a:bodyPr/>
          <a:lstStyle/>
          <a:p>
            <a:r>
              <a:rPr lang="de-DE" dirty="0"/>
              <a:t>Writing a Scientific Report</a:t>
            </a:r>
          </a:p>
        </p:txBody>
      </p:sp>
      <p:sp>
        <p:nvSpPr>
          <p:cNvPr id="6" name="Footer Placeholder 5">
            <a:extLst>
              <a:ext uri="{FF2B5EF4-FFF2-40B4-BE49-F238E27FC236}">
                <a16:creationId xmlns:a16="http://schemas.microsoft.com/office/drawing/2014/main" id="{E7DB0374-C0F5-46B3-927C-DF38A72E784B}"/>
              </a:ext>
            </a:extLst>
          </p:cNvPr>
          <p:cNvSpPr>
            <a:spLocks noGrp="1"/>
          </p:cNvSpPr>
          <p:nvPr>
            <p:ph type="ftr" sz="quarter" idx="23"/>
          </p:nvPr>
        </p:nvSpPr>
        <p:spPr/>
        <p:txBody>
          <a:bodyPr/>
          <a:lstStyle/>
          <a:p>
            <a:r>
              <a:rPr lang="de-DE"/>
              <a:t>Valentin Schwind</a:t>
            </a:r>
            <a:endParaRPr lang="de-DE" dirty="0"/>
          </a:p>
        </p:txBody>
      </p:sp>
      <p:sp>
        <p:nvSpPr>
          <p:cNvPr id="7" name="Slide Number Placeholder 6">
            <a:extLst>
              <a:ext uri="{FF2B5EF4-FFF2-40B4-BE49-F238E27FC236}">
                <a16:creationId xmlns:a16="http://schemas.microsoft.com/office/drawing/2014/main" id="{2686D4AF-7FA9-478F-83A5-2AE31D38DA32}"/>
              </a:ext>
            </a:extLst>
          </p:cNvPr>
          <p:cNvSpPr>
            <a:spLocks noGrp="1"/>
          </p:cNvSpPr>
          <p:nvPr>
            <p:ph type="sldNum" sz="quarter" idx="24"/>
          </p:nvPr>
        </p:nvSpPr>
        <p:spPr/>
        <p:txBody>
          <a:bodyPr/>
          <a:lstStyle/>
          <a:p>
            <a:fld id="{C564DEAC-083F-4EA1-9D67-84BB3A537A3E}" type="slidenum">
              <a:rPr lang="de-DE" smtClean="0"/>
              <a:pPr/>
              <a:t>64</a:t>
            </a:fld>
            <a:endParaRPr lang="de-DE" dirty="0"/>
          </a:p>
        </p:txBody>
      </p:sp>
    </p:spTree>
    <p:extLst>
      <p:ext uri="{BB962C8B-B14F-4D97-AF65-F5344CB8AC3E}">
        <p14:creationId xmlns:p14="http://schemas.microsoft.com/office/powerpoint/2010/main" val="128171735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8E8D50-FCE7-456C-81D0-D8BA0F53B613}"/>
              </a:ext>
            </a:extLst>
          </p:cNvPr>
          <p:cNvSpPr>
            <a:spLocks noGrp="1"/>
          </p:cNvSpPr>
          <p:nvPr>
            <p:ph type="title"/>
          </p:nvPr>
        </p:nvSpPr>
        <p:spPr/>
        <p:txBody>
          <a:bodyPr/>
          <a:lstStyle/>
          <a:p>
            <a:r>
              <a:rPr lang="de-DE" dirty="0"/>
              <a:t>Don‘ts: JUST NO!!!!!!!</a:t>
            </a:r>
          </a:p>
        </p:txBody>
      </p:sp>
      <p:sp>
        <p:nvSpPr>
          <p:cNvPr id="3" name="Text Placeholder 2">
            <a:extLst>
              <a:ext uri="{FF2B5EF4-FFF2-40B4-BE49-F238E27FC236}">
                <a16:creationId xmlns:a16="http://schemas.microsoft.com/office/drawing/2014/main" id="{B9A50D1F-D6BC-4FC3-92EF-0925AD430B9A}"/>
              </a:ext>
            </a:extLst>
          </p:cNvPr>
          <p:cNvSpPr>
            <a:spLocks noGrp="1"/>
          </p:cNvSpPr>
          <p:nvPr>
            <p:ph type="body" sz="quarter" idx="13"/>
          </p:nvPr>
        </p:nvSpPr>
        <p:spPr/>
        <p:txBody>
          <a:bodyPr/>
          <a:lstStyle/>
          <a:p>
            <a:endParaRPr lang="de-DE"/>
          </a:p>
        </p:txBody>
      </p:sp>
      <p:sp>
        <p:nvSpPr>
          <p:cNvPr id="4" name="Text Placeholder 3">
            <a:extLst>
              <a:ext uri="{FF2B5EF4-FFF2-40B4-BE49-F238E27FC236}">
                <a16:creationId xmlns:a16="http://schemas.microsoft.com/office/drawing/2014/main" id="{0B69BBA0-A40B-4C4A-9E4D-E414AE9D099E}"/>
              </a:ext>
            </a:extLst>
          </p:cNvPr>
          <p:cNvSpPr>
            <a:spLocks noGrp="1"/>
          </p:cNvSpPr>
          <p:nvPr>
            <p:ph type="body" sz="quarter" idx="15"/>
          </p:nvPr>
        </p:nvSpPr>
        <p:spPr/>
        <p:txBody>
          <a:bodyPr/>
          <a:lstStyle/>
          <a:p>
            <a:endParaRPr lang="de-DE"/>
          </a:p>
        </p:txBody>
      </p:sp>
      <p:sp>
        <p:nvSpPr>
          <p:cNvPr id="5" name="Text Placeholder 4">
            <a:extLst>
              <a:ext uri="{FF2B5EF4-FFF2-40B4-BE49-F238E27FC236}">
                <a16:creationId xmlns:a16="http://schemas.microsoft.com/office/drawing/2014/main" id="{E9EB2A0D-F12D-473E-891E-8701C4D986A0}"/>
              </a:ext>
            </a:extLst>
          </p:cNvPr>
          <p:cNvSpPr>
            <a:spLocks noGrp="1"/>
          </p:cNvSpPr>
          <p:nvPr>
            <p:ph type="body" sz="quarter" idx="21"/>
          </p:nvPr>
        </p:nvSpPr>
        <p:spPr/>
        <p:txBody>
          <a:bodyPr/>
          <a:lstStyle/>
          <a:p>
            <a:r>
              <a:rPr lang="de-DE" dirty="0"/>
              <a:t>Writing a Scientific Report</a:t>
            </a:r>
          </a:p>
        </p:txBody>
      </p:sp>
      <p:sp>
        <p:nvSpPr>
          <p:cNvPr id="6" name="Footer Placeholder 5">
            <a:extLst>
              <a:ext uri="{FF2B5EF4-FFF2-40B4-BE49-F238E27FC236}">
                <a16:creationId xmlns:a16="http://schemas.microsoft.com/office/drawing/2014/main" id="{141065B7-2363-4CD6-AF68-2A9BCAE03EDE}"/>
              </a:ext>
            </a:extLst>
          </p:cNvPr>
          <p:cNvSpPr>
            <a:spLocks noGrp="1"/>
          </p:cNvSpPr>
          <p:nvPr>
            <p:ph type="ftr" sz="quarter" idx="23"/>
          </p:nvPr>
        </p:nvSpPr>
        <p:spPr/>
        <p:txBody>
          <a:bodyPr/>
          <a:lstStyle/>
          <a:p>
            <a:r>
              <a:rPr lang="de-DE"/>
              <a:t>Valentin Schwind</a:t>
            </a:r>
            <a:endParaRPr lang="de-DE" dirty="0"/>
          </a:p>
        </p:txBody>
      </p:sp>
      <p:sp>
        <p:nvSpPr>
          <p:cNvPr id="7" name="Slide Number Placeholder 6">
            <a:extLst>
              <a:ext uri="{FF2B5EF4-FFF2-40B4-BE49-F238E27FC236}">
                <a16:creationId xmlns:a16="http://schemas.microsoft.com/office/drawing/2014/main" id="{970BB000-4171-40A3-8C30-3E87ACC60380}"/>
              </a:ext>
            </a:extLst>
          </p:cNvPr>
          <p:cNvSpPr>
            <a:spLocks noGrp="1"/>
          </p:cNvSpPr>
          <p:nvPr>
            <p:ph type="sldNum" sz="quarter" idx="24"/>
          </p:nvPr>
        </p:nvSpPr>
        <p:spPr/>
        <p:txBody>
          <a:bodyPr/>
          <a:lstStyle/>
          <a:p>
            <a:fld id="{C564DEAC-083F-4EA1-9D67-84BB3A537A3E}" type="slidenum">
              <a:rPr lang="de-DE" smtClean="0"/>
              <a:pPr/>
              <a:t>65</a:t>
            </a:fld>
            <a:endParaRPr lang="de-DE" dirty="0"/>
          </a:p>
        </p:txBody>
      </p:sp>
      <p:pic>
        <p:nvPicPr>
          <p:cNvPr id="8" name="Picture 2" descr="Bildergebnis fÃ¼r bad diagrams">
            <a:extLst>
              <a:ext uri="{FF2B5EF4-FFF2-40B4-BE49-F238E27FC236}">
                <a16:creationId xmlns:a16="http://schemas.microsoft.com/office/drawing/2014/main" id="{479D974E-089A-4395-9FF6-641D8E195C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50449" y="1177256"/>
            <a:ext cx="5011378" cy="50600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268303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8AAB6-30C6-4B53-BE85-39A9B7E11604}"/>
              </a:ext>
            </a:extLst>
          </p:cNvPr>
          <p:cNvSpPr>
            <a:spLocks noGrp="1"/>
          </p:cNvSpPr>
          <p:nvPr>
            <p:ph type="title"/>
          </p:nvPr>
        </p:nvSpPr>
        <p:spPr/>
        <p:txBody>
          <a:bodyPr/>
          <a:lstStyle/>
          <a:p>
            <a:r>
              <a:rPr lang="de-DE" dirty="0"/>
              <a:t>Don‘ts: </a:t>
            </a:r>
            <a:r>
              <a:rPr lang="de-DE" dirty="0" err="1"/>
              <a:t>Trusting</a:t>
            </a:r>
            <a:r>
              <a:rPr lang="de-DE" dirty="0"/>
              <a:t> Default Values</a:t>
            </a:r>
          </a:p>
        </p:txBody>
      </p:sp>
      <p:sp>
        <p:nvSpPr>
          <p:cNvPr id="3" name="Text Placeholder 2">
            <a:extLst>
              <a:ext uri="{FF2B5EF4-FFF2-40B4-BE49-F238E27FC236}">
                <a16:creationId xmlns:a16="http://schemas.microsoft.com/office/drawing/2014/main" id="{26F1563C-D8B0-436D-AD6F-CE60AE7A3F4F}"/>
              </a:ext>
            </a:extLst>
          </p:cNvPr>
          <p:cNvSpPr>
            <a:spLocks noGrp="1"/>
          </p:cNvSpPr>
          <p:nvPr>
            <p:ph type="body" sz="quarter" idx="13"/>
          </p:nvPr>
        </p:nvSpPr>
        <p:spPr/>
        <p:txBody>
          <a:bodyPr/>
          <a:lstStyle/>
          <a:p>
            <a:endParaRPr lang="de-DE" dirty="0"/>
          </a:p>
        </p:txBody>
      </p:sp>
      <p:sp>
        <p:nvSpPr>
          <p:cNvPr id="4" name="Text Placeholder 3">
            <a:extLst>
              <a:ext uri="{FF2B5EF4-FFF2-40B4-BE49-F238E27FC236}">
                <a16:creationId xmlns:a16="http://schemas.microsoft.com/office/drawing/2014/main" id="{2C12C04D-A7F8-4B5A-BE06-B0DF8C2A4204}"/>
              </a:ext>
            </a:extLst>
          </p:cNvPr>
          <p:cNvSpPr>
            <a:spLocks noGrp="1"/>
          </p:cNvSpPr>
          <p:nvPr>
            <p:ph type="body" sz="quarter" idx="15"/>
          </p:nvPr>
        </p:nvSpPr>
        <p:spPr/>
        <p:txBody>
          <a:bodyPr/>
          <a:lstStyle/>
          <a:p>
            <a:endParaRPr lang="de-DE"/>
          </a:p>
        </p:txBody>
      </p:sp>
      <p:sp>
        <p:nvSpPr>
          <p:cNvPr id="5" name="Text Placeholder 4">
            <a:extLst>
              <a:ext uri="{FF2B5EF4-FFF2-40B4-BE49-F238E27FC236}">
                <a16:creationId xmlns:a16="http://schemas.microsoft.com/office/drawing/2014/main" id="{ED461C6A-C9EF-4BBD-ABE4-6C03119CC60D}"/>
              </a:ext>
            </a:extLst>
          </p:cNvPr>
          <p:cNvSpPr>
            <a:spLocks noGrp="1"/>
          </p:cNvSpPr>
          <p:nvPr>
            <p:ph type="body" sz="quarter" idx="21"/>
          </p:nvPr>
        </p:nvSpPr>
        <p:spPr/>
        <p:txBody>
          <a:bodyPr/>
          <a:lstStyle/>
          <a:p>
            <a:r>
              <a:rPr lang="de-DE" dirty="0"/>
              <a:t>Writing a Scientific Report</a:t>
            </a:r>
          </a:p>
        </p:txBody>
      </p:sp>
      <p:sp>
        <p:nvSpPr>
          <p:cNvPr id="6" name="Footer Placeholder 5">
            <a:extLst>
              <a:ext uri="{FF2B5EF4-FFF2-40B4-BE49-F238E27FC236}">
                <a16:creationId xmlns:a16="http://schemas.microsoft.com/office/drawing/2014/main" id="{3D40EB05-5D2E-406A-94BA-99365579AE37}"/>
              </a:ext>
            </a:extLst>
          </p:cNvPr>
          <p:cNvSpPr>
            <a:spLocks noGrp="1"/>
          </p:cNvSpPr>
          <p:nvPr>
            <p:ph type="ftr" sz="quarter" idx="23"/>
          </p:nvPr>
        </p:nvSpPr>
        <p:spPr/>
        <p:txBody>
          <a:bodyPr/>
          <a:lstStyle/>
          <a:p>
            <a:r>
              <a:rPr lang="de-DE"/>
              <a:t>Valentin Schwind</a:t>
            </a:r>
            <a:endParaRPr lang="de-DE" dirty="0"/>
          </a:p>
        </p:txBody>
      </p:sp>
      <p:sp>
        <p:nvSpPr>
          <p:cNvPr id="7" name="Slide Number Placeholder 6">
            <a:extLst>
              <a:ext uri="{FF2B5EF4-FFF2-40B4-BE49-F238E27FC236}">
                <a16:creationId xmlns:a16="http://schemas.microsoft.com/office/drawing/2014/main" id="{55071619-C339-4A02-924C-7F1642D393DC}"/>
              </a:ext>
            </a:extLst>
          </p:cNvPr>
          <p:cNvSpPr>
            <a:spLocks noGrp="1"/>
          </p:cNvSpPr>
          <p:nvPr>
            <p:ph type="sldNum" sz="quarter" idx="24"/>
          </p:nvPr>
        </p:nvSpPr>
        <p:spPr/>
        <p:txBody>
          <a:bodyPr/>
          <a:lstStyle/>
          <a:p>
            <a:fld id="{C564DEAC-083F-4EA1-9D67-84BB3A537A3E}" type="slidenum">
              <a:rPr lang="de-DE" smtClean="0"/>
              <a:pPr/>
              <a:t>66</a:t>
            </a:fld>
            <a:endParaRPr lang="de-DE" dirty="0"/>
          </a:p>
        </p:txBody>
      </p:sp>
      <p:pic>
        <p:nvPicPr>
          <p:cNvPr id="8" name="Picture 2" descr="https://journals.plos.org/ploscompbiol/article/figure/image?size=large&amp;id=info:doi/10.1371/journal.pcbi.1003833.g004">
            <a:extLst>
              <a:ext uri="{FF2B5EF4-FFF2-40B4-BE49-F238E27FC236}">
                <a16:creationId xmlns:a16="http://schemas.microsoft.com/office/drawing/2014/main" id="{F6B8608C-9571-48F3-BEF5-68D13CB2A50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60155" y="2262948"/>
            <a:ext cx="7991476" cy="2766492"/>
          </a:xfrm>
          <a:prstGeom prst="rect">
            <a:avLst/>
          </a:prstGeom>
          <a:noFill/>
          <a:extLst>
            <a:ext uri="{909E8E84-426E-40DD-AFC4-6F175D3DCCD1}">
              <a14:hiddenFill xmlns:a14="http://schemas.microsoft.com/office/drawing/2010/main">
                <a:solidFill>
                  <a:srgbClr val="FFFFFF"/>
                </a:solidFill>
              </a14:hiddenFill>
            </a:ext>
          </a:extLst>
        </p:spPr>
      </p:pic>
      <p:sp>
        <p:nvSpPr>
          <p:cNvPr id="9" name="Rechteck 4">
            <a:extLst>
              <a:ext uri="{FF2B5EF4-FFF2-40B4-BE49-F238E27FC236}">
                <a16:creationId xmlns:a16="http://schemas.microsoft.com/office/drawing/2014/main" id="{A541B667-26D9-40B5-835D-4DA2A630F535}"/>
              </a:ext>
            </a:extLst>
          </p:cNvPr>
          <p:cNvSpPr/>
          <p:nvPr/>
        </p:nvSpPr>
        <p:spPr>
          <a:xfrm>
            <a:off x="695324" y="5769350"/>
            <a:ext cx="7991476" cy="307777"/>
          </a:xfrm>
          <a:prstGeom prst="rect">
            <a:avLst/>
          </a:prstGeom>
        </p:spPr>
        <p:txBody>
          <a:bodyPr wrap="square">
            <a:spAutoFit/>
          </a:bodyPr>
          <a:lstStyle/>
          <a:p>
            <a:r>
              <a:rPr lang="de-DE" sz="1400" dirty="0">
                <a:hlinkClick r:id="rId3"/>
              </a:rPr>
              <a:t>https://journals.plos.org/ploscompbiol/article?id=10.1371/journal.pcbi.1003833</a:t>
            </a:r>
            <a:endParaRPr lang="de-DE" sz="1400" dirty="0"/>
          </a:p>
        </p:txBody>
      </p:sp>
    </p:spTree>
    <p:extLst>
      <p:ext uri="{BB962C8B-B14F-4D97-AF65-F5344CB8AC3E}">
        <p14:creationId xmlns:p14="http://schemas.microsoft.com/office/powerpoint/2010/main" val="317443284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68ABB4-F8C6-454F-BB90-EB27F4915968}"/>
              </a:ext>
            </a:extLst>
          </p:cNvPr>
          <p:cNvSpPr>
            <a:spLocks noGrp="1"/>
          </p:cNvSpPr>
          <p:nvPr>
            <p:ph type="title"/>
          </p:nvPr>
        </p:nvSpPr>
        <p:spPr/>
        <p:txBody>
          <a:bodyPr/>
          <a:lstStyle/>
          <a:p>
            <a:r>
              <a:rPr lang="de-DE" dirty="0"/>
              <a:t>Don‘ts: </a:t>
            </a:r>
            <a:r>
              <a:rPr lang="de-DE" dirty="0" err="1"/>
              <a:t>Misleading</a:t>
            </a:r>
            <a:endParaRPr lang="de-DE" dirty="0"/>
          </a:p>
        </p:txBody>
      </p:sp>
      <p:sp>
        <p:nvSpPr>
          <p:cNvPr id="3" name="Text Placeholder 2">
            <a:extLst>
              <a:ext uri="{FF2B5EF4-FFF2-40B4-BE49-F238E27FC236}">
                <a16:creationId xmlns:a16="http://schemas.microsoft.com/office/drawing/2014/main" id="{3949E236-0F3E-4B84-8C9B-78A6765D5E9B}"/>
              </a:ext>
            </a:extLst>
          </p:cNvPr>
          <p:cNvSpPr>
            <a:spLocks noGrp="1"/>
          </p:cNvSpPr>
          <p:nvPr>
            <p:ph type="body" sz="quarter" idx="13"/>
          </p:nvPr>
        </p:nvSpPr>
        <p:spPr/>
        <p:txBody>
          <a:bodyPr/>
          <a:lstStyle/>
          <a:p>
            <a:endParaRPr lang="de-DE" dirty="0"/>
          </a:p>
        </p:txBody>
      </p:sp>
      <p:sp>
        <p:nvSpPr>
          <p:cNvPr id="4" name="Text Placeholder 3">
            <a:extLst>
              <a:ext uri="{FF2B5EF4-FFF2-40B4-BE49-F238E27FC236}">
                <a16:creationId xmlns:a16="http://schemas.microsoft.com/office/drawing/2014/main" id="{50C00A90-1D19-43B4-9422-1B9983C1D251}"/>
              </a:ext>
            </a:extLst>
          </p:cNvPr>
          <p:cNvSpPr>
            <a:spLocks noGrp="1"/>
          </p:cNvSpPr>
          <p:nvPr>
            <p:ph type="body" sz="quarter" idx="15"/>
          </p:nvPr>
        </p:nvSpPr>
        <p:spPr/>
        <p:txBody>
          <a:bodyPr/>
          <a:lstStyle/>
          <a:p>
            <a:endParaRPr lang="de-DE"/>
          </a:p>
        </p:txBody>
      </p:sp>
      <p:sp>
        <p:nvSpPr>
          <p:cNvPr id="5" name="Text Placeholder 4">
            <a:extLst>
              <a:ext uri="{FF2B5EF4-FFF2-40B4-BE49-F238E27FC236}">
                <a16:creationId xmlns:a16="http://schemas.microsoft.com/office/drawing/2014/main" id="{732B90A2-29A4-464F-8489-F680FA45B540}"/>
              </a:ext>
            </a:extLst>
          </p:cNvPr>
          <p:cNvSpPr>
            <a:spLocks noGrp="1"/>
          </p:cNvSpPr>
          <p:nvPr>
            <p:ph type="body" sz="quarter" idx="21"/>
          </p:nvPr>
        </p:nvSpPr>
        <p:spPr/>
        <p:txBody>
          <a:bodyPr/>
          <a:lstStyle/>
          <a:p>
            <a:r>
              <a:rPr lang="de-DE" dirty="0"/>
              <a:t>Writing a Scientific Report</a:t>
            </a:r>
          </a:p>
        </p:txBody>
      </p:sp>
      <p:sp>
        <p:nvSpPr>
          <p:cNvPr id="6" name="Footer Placeholder 5">
            <a:extLst>
              <a:ext uri="{FF2B5EF4-FFF2-40B4-BE49-F238E27FC236}">
                <a16:creationId xmlns:a16="http://schemas.microsoft.com/office/drawing/2014/main" id="{CB494B60-5A68-45D9-9720-2A02688615BC}"/>
              </a:ext>
            </a:extLst>
          </p:cNvPr>
          <p:cNvSpPr>
            <a:spLocks noGrp="1"/>
          </p:cNvSpPr>
          <p:nvPr>
            <p:ph type="ftr" sz="quarter" idx="23"/>
          </p:nvPr>
        </p:nvSpPr>
        <p:spPr/>
        <p:txBody>
          <a:bodyPr/>
          <a:lstStyle/>
          <a:p>
            <a:r>
              <a:rPr lang="de-DE"/>
              <a:t>Valentin Schwind</a:t>
            </a:r>
            <a:endParaRPr lang="de-DE" dirty="0"/>
          </a:p>
        </p:txBody>
      </p:sp>
      <p:sp>
        <p:nvSpPr>
          <p:cNvPr id="7" name="Slide Number Placeholder 6">
            <a:extLst>
              <a:ext uri="{FF2B5EF4-FFF2-40B4-BE49-F238E27FC236}">
                <a16:creationId xmlns:a16="http://schemas.microsoft.com/office/drawing/2014/main" id="{34D22957-66D0-468E-878E-138E4C0E17CF}"/>
              </a:ext>
            </a:extLst>
          </p:cNvPr>
          <p:cNvSpPr>
            <a:spLocks noGrp="1"/>
          </p:cNvSpPr>
          <p:nvPr>
            <p:ph type="sldNum" sz="quarter" idx="24"/>
          </p:nvPr>
        </p:nvSpPr>
        <p:spPr/>
        <p:txBody>
          <a:bodyPr/>
          <a:lstStyle/>
          <a:p>
            <a:fld id="{C564DEAC-083F-4EA1-9D67-84BB3A537A3E}" type="slidenum">
              <a:rPr lang="de-DE" smtClean="0"/>
              <a:pPr/>
              <a:t>67</a:t>
            </a:fld>
            <a:endParaRPr lang="de-DE" dirty="0"/>
          </a:p>
        </p:txBody>
      </p:sp>
      <p:pic>
        <p:nvPicPr>
          <p:cNvPr id="8" name="Picture 2" descr="https://journals.plos.org/ploscompbiol/article/figure/image?size=large&amp;id=info:doi/10.1371/journal.pcbi.1003833.g006">
            <a:extLst>
              <a:ext uri="{FF2B5EF4-FFF2-40B4-BE49-F238E27FC236}">
                <a16:creationId xmlns:a16="http://schemas.microsoft.com/office/drawing/2014/main" id="{0023F289-460F-47F0-B5E9-9746348ED62C}"/>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95324" y="2442005"/>
            <a:ext cx="7991475" cy="26804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067782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EF7A6A-1E39-4D17-B7FD-CA5241517A83}"/>
              </a:ext>
            </a:extLst>
          </p:cNvPr>
          <p:cNvSpPr>
            <a:spLocks noGrp="1"/>
          </p:cNvSpPr>
          <p:nvPr>
            <p:ph type="title"/>
          </p:nvPr>
        </p:nvSpPr>
        <p:spPr/>
        <p:txBody>
          <a:bodyPr/>
          <a:lstStyle/>
          <a:p>
            <a:r>
              <a:rPr lang="de-DE" dirty="0" err="1"/>
              <a:t>Do‘s</a:t>
            </a:r>
            <a:r>
              <a:rPr lang="de-DE" dirty="0"/>
              <a:t>: Message Trumps Beauty</a:t>
            </a:r>
          </a:p>
        </p:txBody>
      </p:sp>
      <p:sp>
        <p:nvSpPr>
          <p:cNvPr id="3" name="Text Placeholder 2">
            <a:extLst>
              <a:ext uri="{FF2B5EF4-FFF2-40B4-BE49-F238E27FC236}">
                <a16:creationId xmlns:a16="http://schemas.microsoft.com/office/drawing/2014/main" id="{625DD9C2-9EE0-4930-9ECB-5DA922E61560}"/>
              </a:ext>
            </a:extLst>
          </p:cNvPr>
          <p:cNvSpPr>
            <a:spLocks noGrp="1"/>
          </p:cNvSpPr>
          <p:nvPr>
            <p:ph type="body" sz="quarter" idx="13"/>
          </p:nvPr>
        </p:nvSpPr>
        <p:spPr/>
        <p:txBody>
          <a:bodyPr/>
          <a:lstStyle/>
          <a:p>
            <a:endParaRPr lang="de-DE"/>
          </a:p>
        </p:txBody>
      </p:sp>
      <p:sp>
        <p:nvSpPr>
          <p:cNvPr id="4" name="Text Placeholder 3">
            <a:extLst>
              <a:ext uri="{FF2B5EF4-FFF2-40B4-BE49-F238E27FC236}">
                <a16:creationId xmlns:a16="http://schemas.microsoft.com/office/drawing/2014/main" id="{791D75D9-AA20-43AD-8420-268A8BA708B9}"/>
              </a:ext>
            </a:extLst>
          </p:cNvPr>
          <p:cNvSpPr>
            <a:spLocks noGrp="1"/>
          </p:cNvSpPr>
          <p:nvPr>
            <p:ph type="body" sz="quarter" idx="15"/>
          </p:nvPr>
        </p:nvSpPr>
        <p:spPr/>
        <p:txBody>
          <a:bodyPr/>
          <a:lstStyle/>
          <a:p>
            <a:endParaRPr lang="de-DE"/>
          </a:p>
        </p:txBody>
      </p:sp>
      <p:sp>
        <p:nvSpPr>
          <p:cNvPr id="5" name="Text Placeholder 4">
            <a:extLst>
              <a:ext uri="{FF2B5EF4-FFF2-40B4-BE49-F238E27FC236}">
                <a16:creationId xmlns:a16="http://schemas.microsoft.com/office/drawing/2014/main" id="{168D62BD-9C37-4636-8793-E6F7950C1A71}"/>
              </a:ext>
            </a:extLst>
          </p:cNvPr>
          <p:cNvSpPr>
            <a:spLocks noGrp="1"/>
          </p:cNvSpPr>
          <p:nvPr>
            <p:ph type="body" sz="quarter" idx="21"/>
          </p:nvPr>
        </p:nvSpPr>
        <p:spPr/>
        <p:txBody>
          <a:bodyPr/>
          <a:lstStyle/>
          <a:p>
            <a:r>
              <a:rPr lang="de-DE" dirty="0"/>
              <a:t>Writing a Scientific Report</a:t>
            </a:r>
          </a:p>
        </p:txBody>
      </p:sp>
      <p:sp>
        <p:nvSpPr>
          <p:cNvPr id="6" name="Footer Placeholder 5">
            <a:extLst>
              <a:ext uri="{FF2B5EF4-FFF2-40B4-BE49-F238E27FC236}">
                <a16:creationId xmlns:a16="http://schemas.microsoft.com/office/drawing/2014/main" id="{EED3F0D7-677F-445F-A10C-D1E6CB6EE0D2}"/>
              </a:ext>
            </a:extLst>
          </p:cNvPr>
          <p:cNvSpPr>
            <a:spLocks noGrp="1"/>
          </p:cNvSpPr>
          <p:nvPr>
            <p:ph type="ftr" sz="quarter" idx="23"/>
          </p:nvPr>
        </p:nvSpPr>
        <p:spPr/>
        <p:txBody>
          <a:bodyPr/>
          <a:lstStyle/>
          <a:p>
            <a:r>
              <a:rPr lang="de-DE"/>
              <a:t>Valentin Schwind</a:t>
            </a:r>
            <a:endParaRPr lang="de-DE" dirty="0"/>
          </a:p>
        </p:txBody>
      </p:sp>
      <p:sp>
        <p:nvSpPr>
          <p:cNvPr id="7" name="Slide Number Placeholder 6">
            <a:extLst>
              <a:ext uri="{FF2B5EF4-FFF2-40B4-BE49-F238E27FC236}">
                <a16:creationId xmlns:a16="http://schemas.microsoft.com/office/drawing/2014/main" id="{FEC65560-3E9A-47C7-8346-451871961DC8}"/>
              </a:ext>
            </a:extLst>
          </p:cNvPr>
          <p:cNvSpPr>
            <a:spLocks noGrp="1"/>
          </p:cNvSpPr>
          <p:nvPr>
            <p:ph type="sldNum" sz="quarter" idx="24"/>
          </p:nvPr>
        </p:nvSpPr>
        <p:spPr/>
        <p:txBody>
          <a:bodyPr/>
          <a:lstStyle/>
          <a:p>
            <a:fld id="{C564DEAC-083F-4EA1-9D67-84BB3A537A3E}" type="slidenum">
              <a:rPr lang="de-DE" smtClean="0"/>
              <a:pPr/>
              <a:t>68</a:t>
            </a:fld>
            <a:endParaRPr lang="de-DE" dirty="0"/>
          </a:p>
        </p:txBody>
      </p:sp>
      <p:pic>
        <p:nvPicPr>
          <p:cNvPr id="8" name="Picture 2" descr="https://journals.plos.org/ploscompbiol/article/figure/image?size=large&amp;id=info:doi/10.1371/journal.pcbi.1003833.g008">
            <a:extLst>
              <a:ext uri="{FF2B5EF4-FFF2-40B4-BE49-F238E27FC236}">
                <a16:creationId xmlns:a16="http://schemas.microsoft.com/office/drawing/2014/main" id="{CA17D986-6670-4899-AC33-52D7FCDE159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95325" y="2008790"/>
            <a:ext cx="7935403" cy="3357391"/>
          </a:xfrm>
          <a:prstGeom prst="rect">
            <a:avLst/>
          </a:prstGeom>
          <a:noFill/>
          <a:extLst>
            <a:ext uri="{909E8E84-426E-40DD-AFC4-6F175D3DCCD1}">
              <a14:hiddenFill xmlns:a14="http://schemas.microsoft.com/office/drawing/2010/main">
                <a:solidFill>
                  <a:srgbClr val="FFFFFF"/>
                </a:solidFill>
              </a14:hiddenFill>
            </a:ext>
          </a:extLst>
        </p:spPr>
      </p:pic>
      <p:sp>
        <p:nvSpPr>
          <p:cNvPr id="9" name="Rechteck 4">
            <a:extLst>
              <a:ext uri="{FF2B5EF4-FFF2-40B4-BE49-F238E27FC236}">
                <a16:creationId xmlns:a16="http://schemas.microsoft.com/office/drawing/2014/main" id="{E4494409-A62C-44E9-86DE-B0C23CB6569F}"/>
              </a:ext>
            </a:extLst>
          </p:cNvPr>
          <p:cNvSpPr/>
          <p:nvPr/>
        </p:nvSpPr>
        <p:spPr>
          <a:xfrm>
            <a:off x="527967" y="5583021"/>
            <a:ext cx="8291264" cy="369332"/>
          </a:xfrm>
          <a:prstGeom prst="rect">
            <a:avLst/>
          </a:prstGeom>
        </p:spPr>
        <p:txBody>
          <a:bodyPr wrap="square">
            <a:spAutoFit/>
          </a:bodyPr>
          <a:lstStyle/>
          <a:p>
            <a:r>
              <a:rPr lang="de-DE" dirty="0">
                <a:hlinkClick r:id="rId3"/>
              </a:rPr>
              <a:t>https://journals.plos.org/ploscompbiol/article?id=10.1371/journal.pcbi.1003833</a:t>
            </a:r>
            <a:endParaRPr lang="de-DE" dirty="0"/>
          </a:p>
        </p:txBody>
      </p:sp>
    </p:spTree>
    <p:extLst>
      <p:ext uri="{BB962C8B-B14F-4D97-AF65-F5344CB8AC3E}">
        <p14:creationId xmlns:p14="http://schemas.microsoft.com/office/powerpoint/2010/main" val="345513846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634C4B-49F1-41D3-B895-1578F83AFAB9}"/>
              </a:ext>
            </a:extLst>
          </p:cNvPr>
          <p:cNvSpPr>
            <a:spLocks noGrp="1"/>
          </p:cNvSpPr>
          <p:nvPr>
            <p:ph type="title"/>
          </p:nvPr>
        </p:nvSpPr>
        <p:spPr/>
        <p:txBody>
          <a:bodyPr/>
          <a:lstStyle/>
          <a:p>
            <a:r>
              <a:rPr lang="de-DE" dirty="0" err="1"/>
              <a:t>Do‘s</a:t>
            </a:r>
            <a:r>
              <a:rPr lang="de-DE" dirty="0"/>
              <a:t>: </a:t>
            </a:r>
            <a:r>
              <a:rPr lang="de-DE" dirty="0" err="1"/>
              <a:t>Adapt</a:t>
            </a:r>
            <a:r>
              <a:rPr lang="de-DE" dirty="0"/>
              <a:t> </a:t>
            </a:r>
            <a:r>
              <a:rPr lang="de-DE" dirty="0" err="1"/>
              <a:t>Where</a:t>
            </a:r>
            <a:r>
              <a:rPr lang="de-DE" dirty="0"/>
              <a:t> </a:t>
            </a:r>
            <a:r>
              <a:rPr lang="de-DE" dirty="0" err="1"/>
              <a:t>Necessary</a:t>
            </a:r>
            <a:r>
              <a:rPr lang="de-DE" dirty="0"/>
              <a:t>!</a:t>
            </a:r>
          </a:p>
        </p:txBody>
      </p:sp>
      <p:sp>
        <p:nvSpPr>
          <p:cNvPr id="3" name="Text Placeholder 2">
            <a:extLst>
              <a:ext uri="{FF2B5EF4-FFF2-40B4-BE49-F238E27FC236}">
                <a16:creationId xmlns:a16="http://schemas.microsoft.com/office/drawing/2014/main" id="{69D0E210-9345-445B-9345-8DF4027E4730}"/>
              </a:ext>
            </a:extLst>
          </p:cNvPr>
          <p:cNvSpPr>
            <a:spLocks noGrp="1"/>
          </p:cNvSpPr>
          <p:nvPr>
            <p:ph type="body" sz="quarter" idx="13"/>
          </p:nvPr>
        </p:nvSpPr>
        <p:spPr/>
        <p:txBody>
          <a:bodyPr/>
          <a:lstStyle/>
          <a:p>
            <a:endParaRPr lang="de-DE"/>
          </a:p>
        </p:txBody>
      </p:sp>
      <p:sp>
        <p:nvSpPr>
          <p:cNvPr id="4" name="Text Placeholder 3">
            <a:extLst>
              <a:ext uri="{FF2B5EF4-FFF2-40B4-BE49-F238E27FC236}">
                <a16:creationId xmlns:a16="http://schemas.microsoft.com/office/drawing/2014/main" id="{5B28B8BE-F00D-488B-9C70-D55EE41DCCEF}"/>
              </a:ext>
            </a:extLst>
          </p:cNvPr>
          <p:cNvSpPr>
            <a:spLocks noGrp="1"/>
          </p:cNvSpPr>
          <p:nvPr>
            <p:ph type="body" sz="quarter" idx="15"/>
          </p:nvPr>
        </p:nvSpPr>
        <p:spPr/>
        <p:txBody>
          <a:bodyPr/>
          <a:lstStyle/>
          <a:p>
            <a:endParaRPr lang="de-DE"/>
          </a:p>
        </p:txBody>
      </p:sp>
      <p:sp>
        <p:nvSpPr>
          <p:cNvPr id="5" name="Text Placeholder 4">
            <a:extLst>
              <a:ext uri="{FF2B5EF4-FFF2-40B4-BE49-F238E27FC236}">
                <a16:creationId xmlns:a16="http://schemas.microsoft.com/office/drawing/2014/main" id="{1333409F-4734-4721-8271-A7379A6E70ED}"/>
              </a:ext>
            </a:extLst>
          </p:cNvPr>
          <p:cNvSpPr>
            <a:spLocks noGrp="1"/>
          </p:cNvSpPr>
          <p:nvPr>
            <p:ph type="body" sz="quarter" idx="21"/>
          </p:nvPr>
        </p:nvSpPr>
        <p:spPr/>
        <p:txBody>
          <a:bodyPr/>
          <a:lstStyle/>
          <a:p>
            <a:r>
              <a:rPr lang="de-DE" dirty="0"/>
              <a:t>Writing a Scientific Report</a:t>
            </a:r>
          </a:p>
        </p:txBody>
      </p:sp>
      <p:sp>
        <p:nvSpPr>
          <p:cNvPr id="6" name="Footer Placeholder 5">
            <a:extLst>
              <a:ext uri="{FF2B5EF4-FFF2-40B4-BE49-F238E27FC236}">
                <a16:creationId xmlns:a16="http://schemas.microsoft.com/office/drawing/2014/main" id="{DAB37425-8774-4C2F-AE1C-261424B87177}"/>
              </a:ext>
            </a:extLst>
          </p:cNvPr>
          <p:cNvSpPr>
            <a:spLocks noGrp="1"/>
          </p:cNvSpPr>
          <p:nvPr>
            <p:ph type="ftr" sz="quarter" idx="23"/>
          </p:nvPr>
        </p:nvSpPr>
        <p:spPr/>
        <p:txBody>
          <a:bodyPr/>
          <a:lstStyle/>
          <a:p>
            <a:r>
              <a:rPr lang="de-DE"/>
              <a:t>Valentin Schwind</a:t>
            </a:r>
            <a:endParaRPr lang="de-DE" dirty="0"/>
          </a:p>
        </p:txBody>
      </p:sp>
      <p:sp>
        <p:nvSpPr>
          <p:cNvPr id="7" name="Slide Number Placeholder 6">
            <a:extLst>
              <a:ext uri="{FF2B5EF4-FFF2-40B4-BE49-F238E27FC236}">
                <a16:creationId xmlns:a16="http://schemas.microsoft.com/office/drawing/2014/main" id="{65D62AB7-64F8-458B-B19B-DA479EFE4E13}"/>
              </a:ext>
            </a:extLst>
          </p:cNvPr>
          <p:cNvSpPr>
            <a:spLocks noGrp="1"/>
          </p:cNvSpPr>
          <p:nvPr>
            <p:ph type="sldNum" sz="quarter" idx="24"/>
          </p:nvPr>
        </p:nvSpPr>
        <p:spPr/>
        <p:txBody>
          <a:bodyPr/>
          <a:lstStyle/>
          <a:p>
            <a:fld id="{C564DEAC-083F-4EA1-9D67-84BB3A537A3E}" type="slidenum">
              <a:rPr lang="de-DE" smtClean="0"/>
              <a:pPr/>
              <a:t>69</a:t>
            </a:fld>
            <a:endParaRPr lang="de-DE" dirty="0"/>
          </a:p>
        </p:txBody>
      </p:sp>
      <p:pic>
        <p:nvPicPr>
          <p:cNvPr id="8" name="Picture 2" descr="https://journals.plos.org/ploscompbiol/article/figure/image?size=large&amp;id=info:doi/10.1371/journal.pcbi.1003833.g003">
            <a:extLst>
              <a:ext uri="{FF2B5EF4-FFF2-40B4-BE49-F238E27FC236}">
                <a16:creationId xmlns:a16="http://schemas.microsoft.com/office/drawing/2014/main" id="{2778BF10-4F6B-4EC2-BC57-36DCE082110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7200" y="1794790"/>
            <a:ext cx="8229600" cy="40605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1384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723994-BEDE-4945-A7FE-D64F970A51FC}"/>
              </a:ext>
            </a:extLst>
          </p:cNvPr>
          <p:cNvSpPr>
            <a:spLocks noGrp="1"/>
          </p:cNvSpPr>
          <p:nvPr>
            <p:ph type="title"/>
          </p:nvPr>
        </p:nvSpPr>
        <p:spPr/>
        <p:txBody>
          <a:bodyPr/>
          <a:lstStyle/>
          <a:p>
            <a:r>
              <a:rPr lang="de-DE" dirty="0" err="1"/>
              <a:t>Tenses</a:t>
            </a:r>
            <a:r>
              <a:rPr lang="de-DE" dirty="0"/>
              <a:t> (1/3)</a:t>
            </a:r>
          </a:p>
        </p:txBody>
      </p:sp>
      <p:sp>
        <p:nvSpPr>
          <p:cNvPr id="3" name="Text Placeholder 2">
            <a:extLst>
              <a:ext uri="{FF2B5EF4-FFF2-40B4-BE49-F238E27FC236}">
                <a16:creationId xmlns:a16="http://schemas.microsoft.com/office/drawing/2014/main" id="{8A28987F-4321-4175-B3D9-6573D1F02E29}"/>
              </a:ext>
            </a:extLst>
          </p:cNvPr>
          <p:cNvSpPr>
            <a:spLocks noGrp="1"/>
          </p:cNvSpPr>
          <p:nvPr>
            <p:ph type="body" sz="quarter" idx="13"/>
          </p:nvPr>
        </p:nvSpPr>
        <p:spPr/>
        <p:txBody>
          <a:bodyPr>
            <a:normAutofit fontScale="92500" lnSpcReduction="20000"/>
          </a:bodyPr>
          <a:lstStyle/>
          <a:p>
            <a:r>
              <a:rPr lang="en-US" dirty="0"/>
              <a:t>Abstract (composed as: see below)</a:t>
            </a:r>
          </a:p>
          <a:p>
            <a:r>
              <a:rPr lang="en-US" dirty="0"/>
              <a:t>Introduction</a:t>
            </a:r>
          </a:p>
          <a:p>
            <a:pPr lvl="1"/>
            <a:r>
              <a:rPr lang="en-US" dirty="0"/>
              <a:t>Typically Present Tense (now)</a:t>
            </a:r>
          </a:p>
          <a:p>
            <a:pPr lvl="2"/>
            <a:r>
              <a:rPr lang="en-US" dirty="0"/>
              <a:t>“Virtual reality (VR) is an experience taking place within simulated and immersive environments…”</a:t>
            </a:r>
          </a:p>
          <a:p>
            <a:pPr lvl="1"/>
            <a:r>
              <a:rPr lang="en-US" dirty="0"/>
              <a:t>Present perfect tense to report research</a:t>
            </a:r>
          </a:p>
          <a:p>
            <a:pPr lvl="2"/>
            <a:r>
              <a:rPr lang="en-US" dirty="0"/>
              <a:t>“A number of studies have been conducted to study presence…”</a:t>
            </a:r>
          </a:p>
          <a:p>
            <a:r>
              <a:rPr lang="en-US" dirty="0"/>
              <a:t>Related Work</a:t>
            </a:r>
          </a:p>
          <a:p>
            <a:pPr lvl="1"/>
            <a:r>
              <a:rPr lang="en-US" dirty="0"/>
              <a:t>Typically Present (now) if you write about Definitions, Statements, Constructs</a:t>
            </a:r>
          </a:p>
          <a:p>
            <a:pPr lvl="2"/>
            <a:r>
              <a:rPr lang="en-US" dirty="0"/>
              <a:t>“According to Slater et al. [1], presence is defined as…”,  “Wong and </a:t>
            </a:r>
            <a:r>
              <a:rPr lang="en-US" dirty="0" err="1"/>
              <a:t>Gutwin</a:t>
            </a:r>
            <a:r>
              <a:rPr lang="en-US" dirty="0"/>
              <a:t> [53] propose …”</a:t>
            </a:r>
          </a:p>
          <a:p>
            <a:pPr lvl="1"/>
            <a:r>
              <a:rPr lang="en-US" dirty="0"/>
              <a:t>Past Tense if you describe things that happened</a:t>
            </a:r>
          </a:p>
          <a:p>
            <a:pPr lvl="2"/>
            <a:r>
              <a:rPr lang="en-US" dirty="0"/>
              <a:t>“Another approach to measuring presence was developed by Slater et al. [35,39]”</a:t>
            </a:r>
          </a:p>
          <a:p>
            <a:pPr lvl="2"/>
            <a:endParaRPr lang="en-US" dirty="0"/>
          </a:p>
        </p:txBody>
      </p:sp>
      <p:sp>
        <p:nvSpPr>
          <p:cNvPr id="4" name="Text Placeholder 3">
            <a:extLst>
              <a:ext uri="{FF2B5EF4-FFF2-40B4-BE49-F238E27FC236}">
                <a16:creationId xmlns:a16="http://schemas.microsoft.com/office/drawing/2014/main" id="{8B3DDD90-34BE-4F86-9D71-06E9811A0E91}"/>
              </a:ext>
            </a:extLst>
          </p:cNvPr>
          <p:cNvSpPr>
            <a:spLocks noGrp="1"/>
          </p:cNvSpPr>
          <p:nvPr>
            <p:ph type="body" sz="quarter" idx="15"/>
          </p:nvPr>
        </p:nvSpPr>
        <p:spPr/>
        <p:txBody>
          <a:bodyPr/>
          <a:lstStyle/>
          <a:p>
            <a:endParaRPr lang="de-DE"/>
          </a:p>
        </p:txBody>
      </p:sp>
      <p:sp>
        <p:nvSpPr>
          <p:cNvPr id="5" name="Text Placeholder 4">
            <a:extLst>
              <a:ext uri="{FF2B5EF4-FFF2-40B4-BE49-F238E27FC236}">
                <a16:creationId xmlns:a16="http://schemas.microsoft.com/office/drawing/2014/main" id="{17BE521A-C728-46B9-B93A-6042B6D39E5E}"/>
              </a:ext>
            </a:extLst>
          </p:cNvPr>
          <p:cNvSpPr>
            <a:spLocks noGrp="1"/>
          </p:cNvSpPr>
          <p:nvPr>
            <p:ph type="body" sz="quarter" idx="21"/>
          </p:nvPr>
        </p:nvSpPr>
        <p:spPr/>
        <p:txBody>
          <a:bodyPr/>
          <a:lstStyle/>
          <a:p>
            <a:r>
              <a:rPr lang="de-DE" dirty="0"/>
              <a:t>Writing a Scientific Report</a:t>
            </a:r>
          </a:p>
        </p:txBody>
      </p:sp>
      <p:sp>
        <p:nvSpPr>
          <p:cNvPr id="6" name="Footer Placeholder 5">
            <a:extLst>
              <a:ext uri="{FF2B5EF4-FFF2-40B4-BE49-F238E27FC236}">
                <a16:creationId xmlns:a16="http://schemas.microsoft.com/office/drawing/2014/main" id="{CB81B65C-7E24-48C6-BF9E-EFCBC686AF2D}"/>
              </a:ext>
            </a:extLst>
          </p:cNvPr>
          <p:cNvSpPr>
            <a:spLocks noGrp="1"/>
          </p:cNvSpPr>
          <p:nvPr>
            <p:ph type="ftr" sz="quarter" idx="23"/>
          </p:nvPr>
        </p:nvSpPr>
        <p:spPr/>
        <p:txBody>
          <a:bodyPr/>
          <a:lstStyle/>
          <a:p>
            <a:r>
              <a:rPr lang="de-DE"/>
              <a:t>Valentin Schwind</a:t>
            </a:r>
            <a:endParaRPr lang="de-DE" dirty="0"/>
          </a:p>
        </p:txBody>
      </p:sp>
      <p:sp>
        <p:nvSpPr>
          <p:cNvPr id="7" name="Slide Number Placeholder 6">
            <a:extLst>
              <a:ext uri="{FF2B5EF4-FFF2-40B4-BE49-F238E27FC236}">
                <a16:creationId xmlns:a16="http://schemas.microsoft.com/office/drawing/2014/main" id="{74A56988-7F1F-484A-B3B1-37585EEE025D}"/>
              </a:ext>
            </a:extLst>
          </p:cNvPr>
          <p:cNvSpPr>
            <a:spLocks noGrp="1"/>
          </p:cNvSpPr>
          <p:nvPr>
            <p:ph type="sldNum" sz="quarter" idx="24"/>
          </p:nvPr>
        </p:nvSpPr>
        <p:spPr/>
        <p:txBody>
          <a:bodyPr/>
          <a:lstStyle/>
          <a:p>
            <a:fld id="{C564DEAC-083F-4EA1-9D67-84BB3A537A3E}" type="slidenum">
              <a:rPr lang="de-DE" smtClean="0"/>
              <a:pPr/>
              <a:t>7</a:t>
            </a:fld>
            <a:endParaRPr lang="de-DE" dirty="0"/>
          </a:p>
        </p:txBody>
      </p:sp>
    </p:spTree>
    <p:extLst>
      <p:ext uri="{BB962C8B-B14F-4D97-AF65-F5344CB8AC3E}">
        <p14:creationId xmlns:p14="http://schemas.microsoft.com/office/powerpoint/2010/main" val="88103686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8E11F4-145F-4431-AEB3-E0314F4245AB}"/>
              </a:ext>
            </a:extLst>
          </p:cNvPr>
          <p:cNvSpPr>
            <a:spLocks noGrp="1"/>
          </p:cNvSpPr>
          <p:nvPr>
            <p:ph type="title"/>
          </p:nvPr>
        </p:nvSpPr>
        <p:spPr/>
        <p:txBody>
          <a:bodyPr/>
          <a:lstStyle/>
          <a:p>
            <a:r>
              <a:rPr lang="de-DE" dirty="0" err="1"/>
              <a:t>Do‘s</a:t>
            </a:r>
            <a:r>
              <a:rPr lang="de-DE" dirty="0"/>
              <a:t>: Use </a:t>
            </a:r>
            <a:r>
              <a:rPr lang="de-DE" dirty="0" err="1"/>
              <a:t>colors</a:t>
            </a:r>
            <a:r>
              <a:rPr lang="de-DE" dirty="0"/>
              <a:t> </a:t>
            </a:r>
            <a:r>
              <a:rPr lang="de-DE" dirty="0" err="1"/>
              <a:t>effectively</a:t>
            </a:r>
            <a:endParaRPr lang="de-DE" dirty="0"/>
          </a:p>
        </p:txBody>
      </p:sp>
      <p:sp>
        <p:nvSpPr>
          <p:cNvPr id="3" name="Text Placeholder 2">
            <a:extLst>
              <a:ext uri="{FF2B5EF4-FFF2-40B4-BE49-F238E27FC236}">
                <a16:creationId xmlns:a16="http://schemas.microsoft.com/office/drawing/2014/main" id="{60BCF61E-38BD-44EE-B312-49E25EA9FD5E}"/>
              </a:ext>
            </a:extLst>
          </p:cNvPr>
          <p:cNvSpPr>
            <a:spLocks noGrp="1"/>
          </p:cNvSpPr>
          <p:nvPr>
            <p:ph type="body" sz="quarter" idx="13"/>
          </p:nvPr>
        </p:nvSpPr>
        <p:spPr/>
        <p:txBody>
          <a:bodyPr/>
          <a:lstStyle/>
          <a:p>
            <a:endParaRPr lang="de-DE"/>
          </a:p>
        </p:txBody>
      </p:sp>
      <p:sp>
        <p:nvSpPr>
          <p:cNvPr id="4" name="Text Placeholder 3">
            <a:extLst>
              <a:ext uri="{FF2B5EF4-FFF2-40B4-BE49-F238E27FC236}">
                <a16:creationId xmlns:a16="http://schemas.microsoft.com/office/drawing/2014/main" id="{7AA83544-0228-4D53-A435-C489A54A22D2}"/>
              </a:ext>
            </a:extLst>
          </p:cNvPr>
          <p:cNvSpPr>
            <a:spLocks noGrp="1"/>
          </p:cNvSpPr>
          <p:nvPr>
            <p:ph type="body" sz="quarter" idx="15"/>
          </p:nvPr>
        </p:nvSpPr>
        <p:spPr/>
        <p:txBody>
          <a:bodyPr/>
          <a:lstStyle/>
          <a:p>
            <a:endParaRPr lang="de-DE"/>
          </a:p>
        </p:txBody>
      </p:sp>
      <p:sp>
        <p:nvSpPr>
          <p:cNvPr id="5" name="Text Placeholder 4">
            <a:extLst>
              <a:ext uri="{FF2B5EF4-FFF2-40B4-BE49-F238E27FC236}">
                <a16:creationId xmlns:a16="http://schemas.microsoft.com/office/drawing/2014/main" id="{8C0775B4-5019-4A3A-8861-58B7F9E62487}"/>
              </a:ext>
            </a:extLst>
          </p:cNvPr>
          <p:cNvSpPr>
            <a:spLocks noGrp="1"/>
          </p:cNvSpPr>
          <p:nvPr>
            <p:ph type="body" sz="quarter" idx="21"/>
          </p:nvPr>
        </p:nvSpPr>
        <p:spPr/>
        <p:txBody>
          <a:bodyPr/>
          <a:lstStyle/>
          <a:p>
            <a:r>
              <a:rPr lang="de-DE" dirty="0"/>
              <a:t>Writing a Scientific Report</a:t>
            </a:r>
          </a:p>
        </p:txBody>
      </p:sp>
      <p:sp>
        <p:nvSpPr>
          <p:cNvPr id="6" name="Footer Placeholder 5">
            <a:extLst>
              <a:ext uri="{FF2B5EF4-FFF2-40B4-BE49-F238E27FC236}">
                <a16:creationId xmlns:a16="http://schemas.microsoft.com/office/drawing/2014/main" id="{30556C64-CCCB-487A-9EB3-DE9E278AB514}"/>
              </a:ext>
            </a:extLst>
          </p:cNvPr>
          <p:cNvSpPr>
            <a:spLocks noGrp="1"/>
          </p:cNvSpPr>
          <p:nvPr>
            <p:ph type="ftr" sz="quarter" idx="23"/>
          </p:nvPr>
        </p:nvSpPr>
        <p:spPr/>
        <p:txBody>
          <a:bodyPr/>
          <a:lstStyle/>
          <a:p>
            <a:r>
              <a:rPr lang="de-DE"/>
              <a:t>Valentin Schwind</a:t>
            </a:r>
            <a:endParaRPr lang="de-DE" dirty="0"/>
          </a:p>
        </p:txBody>
      </p:sp>
      <p:sp>
        <p:nvSpPr>
          <p:cNvPr id="7" name="Slide Number Placeholder 6">
            <a:extLst>
              <a:ext uri="{FF2B5EF4-FFF2-40B4-BE49-F238E27FC236}">
                <a16:creationId xmlns:a16="http://schemas.microsoft.com/office/drawing/2014/main" id="{19C1CA59-0419-4CD6-B56D-1C2DE6277D7D}"/>
              </a:ext>
            </a:extLst>
          </p:cNvPr>
          <p:cNvSpPr>
            <a:spLocks noGrp="1"/>
          </p:cNvSpPr>
          <p:nvPr>
            <p:ph type="sldNum" sz="quarter" idx="24"/>
          </p:nvPr>
        </p:nvSpPr>
        <p:spPr/>
        <p:txBody>
          <a:bodyPr/>
          <a:lstStyle/>
          <a:p>
            <a:fld id="{C564DEAC-083F-4EA1-9D67-84BB3A537A3E}" type="slidenum">
              <a:rPr lang="de-DE" smtClean="0"/>
              <a:pPr/>
              <a:t>70</a:t>
            </a:fld>
            <a:endParaRPr lang="de-DE" dirty="0"/>
          </a:p>
        </p:txBody>
      </p:sp>
      <p:pic>
        <p:nvPicPr>
          <p:cNvPr id="8" name="Picture 2" descr="https://journals.plos.org/ploscompbiol/article/figure/image?size=large&amp;id=info:doi/10.1371/journal.pcbi.1003833.g005">
            <a:extLst>
              <a:ext uri="{FF2B5EF4-FFF2-40B4-BE49-F238E27FC236}">
                <a16:creationId xmlns:a16="http://schemas.microsoft.com/office/drawing/2014/main" id="{C30AD6D9-EB52-4663-8B0A-142C280105D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2980" y="2204706"/>
            <a:ext cx="7956376" cy="2873136"/>
          </a:xfrm>
          <a:prstGeom prst="rect">
            <a:avLst/>
          </a:prstGeom>
          <a:noFill/>
          <a:extLst>
            <a:ext uri="{909E8E84-426E-40DD-AFC4-6F175D3DCCD1}">
              <a14:hiddenFill xmlns:a14="http://schemas.microsoft.com/office/drawing/2010/main">
                <a:solidFill>
                  <a:srgbClr val="FFFFFF"/>
                </a:solidFill>
              </a14:hiddenFill>
            </a:ext>
          </a:extLst>
        </p:spPr>
      </p:pic>
      <p:sp>
        <p:nvSpPr>
          <p:cNvPr id="9" name="Rechteck 4">
            <a:extLst>
              <a:ext uri="{FF2B5EF4-FFF2-40B4-BE49-F238E27FC236}">
                <a16:creationId xmlns:a16="http://schemas.microsoft.com/office/drawing/2014/main" id="{67FA861F-150D-437C-A9DA-9E8E01787390}"/>
              </a:ext>
            </a:extLst>
          </p:cNvPr>
          <p:cNvSpPr/>
          <p:nvPr/>
        </p:nvSpPr>
        <p:spPr>
          <a:xfrm>
            <a:off x="395536" y="5769350"/>
            <a:ext cx="8291264" cy="369332"/>
          </a:xfrm>
          <a:prstGeom prst="rect">
            <a:avLst/>
          </a:prstGeom>
        </p:spPr>
        <p:txBody>
          <a:bodyPr wrap="square">
            <a:spAutoFit/>
          </a:bodyPr>
          <a:lstStyle/>
          <a:p>
            <a:r>
              <a:rPr lang="de-DE" dirty="0">
                <a:hlinkClick r:id="rId3"/>
              </a:rPr>
              <a:t>https://journals.plos.org/ploscompbiol/article?id=10.1371/journal.pcbi.1003833</a:t>
            </a:r>
            <a:endParaRPr lang="de-DE" dirty="0"/>
          </a:p>
        </p:txBody>
      </p:sp>
    </p:spTree>
    <p:extLst>
      <p:ext uri="{BB962C8B-B14F-4D97-AF65-F5344CB8AC3E}">
        <p14:creationId xmlns:p14="http://schemas.microsoft.com/office/powerpoint/2010/main" val="132378188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857AD8-2B06-46BF-A2B5-6B60E1CFCBAD}"/>
              </a:ext>
            </a:extLst>
          </p:cNvPr>
          <p:cNvSpPr>
            <a:spLocks noGrp="1"/>
          </p:cNvSpPr>
          <p:nvPr>
            <p:ph type="title"/>
          </p:nvPr>
        </p:nvSpPr>
        <p:spPr/>
        <p:txBody>
          <a:bodyPr/>
          <a:lstStyle/>
          <a:p>
            <a:r>
              <a:rPr lang="de-DE" dirty="0" err="1"/>
              <a:t>Do‘s</a:t>
            </a:r>
            <a:r>
              <a:rPr lang="de-DE" dirty="0"/>
              <a:t>: </a:t>
            </a:r>
            <a:r>
              <a:rPr lang="de-DE" dirty="0" err="1"/>
              <a:t>Make</a:t>
            </a:r>
            <a:r>
              <a:rPr lang="de-DE" dirty="0"/>
              <a:t> </a:t>
            </a:r>
            <a:r>
              <a:rPr lang="de-DE" dirty="0" err="1"/>
              <a:t>Figures</a:t>
            </a:r>
            <a:r>
              <a:rPr lang="de-DE" dirty="0"/>
              <a:t> </a:t>
            </a:r>
            <a:r>
              <a:rPr lang="de-DE" dirty="0" err="1"/>
              <a:t>Accessible</a:t>
            </a:r>
            <a:endParaRPr lang="de-DE" dirty="0"/>
          </a:p>
        </p:txBody>
      </p:sp>
      <p:sp>
        <p:nvSpPr>
          <p:cNvPr id="3" name="Text Placeholder 2">
            <a:extLst>
              <a:ext uri="{FF2B5EF4-FFF2-40B4-BE49-F238E27FC236}">
                <a16:creationId xmlns:a16="http://schemas.microsoft.com/office/drawing/2014/main" id="{867BE98E-EB93-4821-B538-1EBEB61326F7}"/>
              </a:ext>
            </a:extLst>
          </p:cNvPr>
          <p:cNvSpPr>
            <a:spLocks noGrp="1"/>
          </p:cNvSpPr>
          <p:nvPr>
            <p:ph type="body" sz="quarter" idx="13"/>
          </p:nvPr>
        </p:nvSpPr>
        <p:spPr/>
        <p:txBody>
          <a:bodyPr/>
          <a:lstStyle/>
          <a:p>
            <a:endParaRPr lang="de-DE"/>
          </a:p>
        </p:txBody>
      </p:sp>
      <p:sp>
        <p:nvSpPr>
          <p:cNvPr id="4" name="Text Placeholder 3">
            <a:extLst>
              <a:ext uri="{FF2B5EF4-FFF2-40B4-BE49-F238E27FC236}">
                <a16:creationId xmlns:a16="http://schemas.microsoft.com/office/drawing/2014/main" id="{C5B40345-9FD5-4A68-9C0D-16B3FA57F350}"/>
              </a:ext>
            </a:extLst>
          </p:cNvPr>
          <p:cNvSpPr>
            <a:spLocks noGrp="1"/>
          </p:cNvSpPr>
          <p:nvPr>
            <p:ph type="body" sz="quarter" idx="15"/>
          </p:nvPr>
        </p:nvSpPr>
        <p:spPr/>
        <p:txBody>
          <a:bodyPr/>
          <a:lstStyle/>
          <a:p>
            <a:endParaRPr lang="de-DE"/>
          </a:p>
        </p:txBody>
      </p:sp>
      <p:sp>
        <p:nvSpPr>
          <p:cNvPr id="5" name="Text Placeholder 4">
            <a:extLst>
              <a:ext uri="{FF2B5EF4-FFF2-40B4-BE49-F238E27FC236}">
                <a16:creationId xmlns:a16="http://schemas.microsoft.com/office/drawing/2014/main" id="{01B20C26-8347-4886-BEE2-D4D29AE7D760}"/>
              </a:ext>
            </a:extLst>
          </p:cNvPr>
          <p:cNvSpPr>
            <a:spLocks noGrp="1"/>
          </p:cNvSpPr>
          <p:nvPr>
            <p:ph type="body" sz="quarter" idx="21"/>
          </p:nvPr>
        </p:nvSpPr>
        <p:spPr/>
        <p:txBody>
          <a:bodyPr/>
          <a:lstStyle/>
          <a:p>
            <a:r>
              <a:rPr lang="de-DE" dirty="0"/>
              <a:t>Writing a Scientific Report</a:t>
            </a:r>
          </a:p>
        </p:txBody>
      </p:sp>
      <p:sp>
        <p:nvSpPr>
          <p:cNvPr id="6" name="Footer Placeholder 5">
            <a:extLst>
              <a:ext uri="{FF2B5EF4-FFF2-40B4-BE49-F238E27FC236}">
                <a16:creationId xmlns:a16="http://schemas.microsoft.com/office/drawing/2014/main" id="{2268249D-8E6E-49FF-A533-5430678E7EA9}"/>
              </a:ext>
            </a:extLst>
          </p:cNvPr>
          <p:cNvSpPr>
            <a:spLocks noGrp="1"/>
          </p:cNvSpPr>
          <p:nvPr>
            <p:ph type="ftr" sz="quarter" idx="23"/>
          </p:nvPr>
        </p:nvSpPr>
        <p:spPr/>
        <p:txBody>
          <a:bodyPr/>
          <a:lstStyle/>
          <a:p>
            <a:r>
              <a:rPr lang="de-DE"/>
              <a:t>Valentin Schwind</a:t>
            </a:r>
            <a:endParaRPr lang="de-DE" dirty="0"/>
          </a:p>
        </p:txBody>
      </p:sp>
      <p:sp>
        <p:nvSpPr>
          <p:cNvPr id="7" name="Slide Number Placeholder 6">
            <a:extLst>
              <a:ext uri="{FF2B5EF4-FFF2-40B4-BE49-F238E27FC236}">
                <a16:creationId xmlns:a16="http://schemas.microsoft.com/office/drawing/2014/main" id="{5DA96912-AA3E-41BC-A675-57B272CB4D61}"/>
              </a:ext>
            </a:extLst>
          </p:cNvPr>
          <p:cNvSpPr>
            <a:spLocks noGrp="1"/>
          </p:cNvSpPr>
          <p:nvPr>
            <p:ph type="sldNum" sz="quarter" idx="24"/>
          </p:nvPr>
        </p:nvSpPr>
        <p:spPr/>
        <p:txBody>
          <a:bodyPr/>
          <a:lstStyle/>
          <a:p>
            <a:fld id="{C564DEAC-083F-4EA1-9D67-84BB3A537A3E}" type="slidenum">
              <a:rPr lang="de-DE" smtClean="0"/>
              <a:pPr/>
              <a:t>71</a:t>
            </a:fld>
            <a:endParaRPr lang="de-DE" dirty="0"/>
          </a:p>
        </p:txBody>
      </p:sp>
      <p:pic>
        <p:nvPicPr>
          <p:cNvPr id="8" name="Grafik 1">
            <a:extLst>
              <a:ext uri="{FF2B5EF4-FFF2-40B4-BE49-F238E27FC236}">
                <a16:creationId xmlns:a16="http://schemas.microsoft.com/office/drawing/2014/main" id="{0657EA9F-BCFD-4F83-9341-BD3B0E0DBD36}"/>
              </a:ext>
            </a:extLst>
          </p:cNvPr>
          <p:cNvPicPr>
            <a:picLocks noChangeAspect="1"/>
          </p:cNvPicPr>
          <p:nvPr/>
        </p:nvPicPr>
        <p:blipFill rotWithShape="1">
          <a:blip r:embed="rId2"/>
          <a:srcRect b="53573"/>
          <a:stretch/>
        </p:blipFill>
        <p:spPr>
          <a:xfrm>
            <a:off x="611560" y="1734726"/>
            <a:ext cx="3888432" cy="3577807"/>
          </a:xfrm>
          <a:prstGeom prst="rect">
            <a:avLst/>
          </a:prstGeom>
        </p:spPr>
      </p:pic>
      <p:pic>
        <p:nvPicPr>
          <p:cNvPr id="9" name="Grafik 6">
            <a:extLst>
              <a:ext uri="{FF2B5EF4-FFF2-40B4-BE49-F238E27FC236}">
                <a16:creationId xmlns:a16="http://schemas.microsoft.com/office/drawing/2014/main" id="{B808E686-8442-4700-9AD2-E1F66268D631}"/>
              </a:ext>
            </a:extLst>
          </p:cNvPr>
          <p:cNvPicPr>
            <a:picLocks noChangeAspect="1"/>
          </p:cNvPicPr>
          <p:nvPr/>
        </p:nvPicPr>
        <p:blipFill rotWithShape="1">
          <a:blip r:embed="rId2"/>
          <a:srcRect t="53291" b="282"/>
          <a:stretch/>
        </p:blipFill>
        <p:spPr>
          <a:xfrm>
            <a:off x="4499992" y="1712133"/>
            <a:ext cx="3888432" cy="3577807"/>
          </a:xfrm>
          <a:prstGeom prst="rect">
            <a:avLst/>
          </a:prstGeom>
        </p:spPr>
      </p:pic>
      <p:sp>
        <p:nvSpPr>
          <p:cNvPr id="10" name="Rechteck 4">
            <a:extLst>
              <a:ext uri="{FF2B5EF4-FFF2-40B4-BE49-F238E27FC236}">
                <a16:creationId xmlns:a16="http://schemas.microsoft.com/office/drawing/2014/main" id="{27309115-EBF1-44B2-9A82-A30F21B549C2}"/>
              </a:ext>
            </a:extLst>
          </p:cNvPr>
          <p:cNvSpPr/>
          <p:nvPr/>
        </p:nvSpPr>
        <p:spPr>
          <a:xfrm>
            <a:off x="730248" y="5568245"/>
            <a:ext cx="7956552" cy="646331"/>
          </a:xfrm>
          <a:prstGeom prst="rect">
            <a:avLst/>
          </a:prstGeom>
        </p:spPr>
        <p:txBody>
          <a:bodyPr wrap="square">
            <a:spAutoFit/>
          </a:bodyPr>
          <a:lstStyle/>
          <a:p>
            <a:r>
              <a:rPr lang="de-DE" dirty="0">
                <a:hlinkClick r:id="rId3"/>
              </a:rPr>
              <a:t>https://www.somersault1824.com/tips-for-designing-scientific-figures-for-color-blind-readers/</a:t>
            </a:r>
            <a:endParaRPr lang="de-DE" dirty="0"/>
          </a:p>
        </p:txBody>
      </p:sp>
    </p:spTree>
    <p:extLst>
      <p:ext uri="{BB962C8B-B14F-4D97-AF65-F5344CB8AC3E}">
        <p14:creationId xmlns:p14="http://schemas.microsoft.com/office/powerpoint/2010/main" val="361479191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2872F7-8E27-4014-BA24-C24B05091A25}"/>
              </a:ext>
            </a:extLst>
          </p:cNvPr>
          <p:cNvSpPr>
            <a:spLocks noGrp="1"/>
          </p:cNvSpPr>
          <p:nvPr>
            <p:ph type="title"/>
          </p:nvPr>
        </p:nvSpPr>
        <p:spPr/>
        <p:txBody>
          <a:bodyPr/>
          <a:lstStyle/>
          <a:p>
            <a:r>
              <a:rPr lang="de-DE" dirty="0" err="1"/>
              <a:t>Do‘s</a:t>
            </a:r>
            <a:r>
              <a:rPr lang="de-DE" dirty="0"/>
              <a:t>: </a:t>
            </a:r>
            <a:r>
              <a:rPr lang="de-DE" dirty="0" err="1"/>
              <a:t>Make</a:t>
            </a:r>
            <a:r>
              <a:rPr lang="de-DE" dirty="0"/>
              <a:t> </a:t>
            </a:r>
            <a:r>
              <a:rPr lang="de-DE" dirty="0" err="1"/>
              <a:t>Figures</a:t>
            </a:r>
            <a:r>
              <a:rPr lang="de-DE" dirty="0"/>
              <a:t> </a:t>
            </a:r>
            <a:r>
              <a:rPr lang="de-DE" dirty="0" err="1"/>
              <a:t>Accessible</a:t>
            </a:r>
            <a:endParaRPr lang="de-DE" dirty="0"/>
          </a:p>
        </p:txBody>
      </p:sp>
      <p:sp>
        <p:nvSpPr>
          <p:cNvPr id="3" name="Text Placeholder 2">
            <a:extLst>
              <a:ext uri="{FF2B5EF4-FFF2-40B4-BE49-F238E27FC236}">
                <a16:creationId xmlns:a16="http://schemas.microsoft.com/office/drawing/2014/main" id="{BB638FF8-603E-4708-9A6E-173526D0CD33}"/>
              </a:ext>
            </a:extLst>
          </p:cNvPr>
          <p:cNvSpPr>
            <a:spLocks noGrp="1"/>
          </p:cNvSpPr>
          <p:nvPr>
            <p:ph type="body" sz="quarter" idx="13"/>
          </p:nvPr>
        </p:nvSpPr>
        <p:spPr/>
        <p:txBody>
          <a:bodyPr/>
          <a:lstStyle/>
          <a:p>
            <a:endParaRPr lang="de-DE"/>
          </a:p>
        </p:txBody>
      </p:sp>
      <p:sp>
        <p:nvSpPr>
          <p:cNvPr id="4" name="Text Placeholder 3">
            <a:extLst>
              <a:ext uri="{FF2B5EF4-FFF2-40B4-BE49-F238E27FC236}">
                <a16:creationId xmlns:a16="http://schemas.microsoft.com/office/drawing/2014/main" id="{8B1A9726-011C-40C2-97B8-B669391613BF}"/>
              </a:ext>
            </a:extLst>
          </p:cNvPr>
          <p:cNvSpPr>
            <a:spLocks noGrp="1"/>
          </p:cNvSpPr>
          <p:nvPr>
            <p:ph type="body" sz="quarter" idx="15"/>
          </p:nvPr>
        </p:nvSpPr>
        <p:spPr/>
        <p:txBody>
          <a:bodyPr/>
          <a:lstStyle/>
          <a:p>
            <a:endParaRPr lang="de-DE" dirty="0"/>
          </a:p>
        </p:txBody>
      </p:sp>
      <p:sp>
        <p:nvSpPr>
          <p:cNvPr id="5" name="Text Placeholder 4">
            <a:extLst>
              <a:ext uri="{FF2B5EF4-FFF2-40B4-BE49-F238E27FC236}">
                <a16:creationId xmlns:a16="http://schemas.microsoft.com/office/drawing/2014/main" id="{F83325DC-9A98-4D84-A6C7-7A03C28119CE}"/>
              </a:ext>
            </a:extLst>
          </p:cNvPr>
          <p:cNvSpPr>
            <a:spLocks noGrp="1"/>
          </p:cNvSpPr>
          <p:nvPr>
            <p:ph type="body" sz="quarter" idx="21"/>
          </p:nvPr>
        </p:nvSpPr>
        <p:spPr/>
        <p:txBody>
          <a:bodyPr/>
          <a:lstStyle/>
          <a:p>
            <a:r>
              <a:rPr lang="de-DE" dirty="0"/>
              <a:t>Writing a Scientific Report</a:t>
            </a:r>
          </a:p>
        </p:txBody>
      </p:sp>
      <p:sp>
        <p:nvSpPr>
          <p:cNvPr id="6" name="Footer Placeholder 5">
            <a:extLst>
              <a:ext uri="{FF2B5EF4-FFF2-40B4-BE49-F238E27FC236}">
                <a16:creationId xmlns:a16="http://schemas.microsoft.com/office/drawing/2014/main" id="{999AA39D-0340-4DC7-920F-F425ADEBA1BF}"/>
              </a:ext>
            </a:extLst>
          </p:cNvPr>
          <p:cNvSpPr>
            <a:spLocks noGrp="1"/>
          </p:cNvSpPr>
          <p:nvPr>
            <p:ph type="ftr" sz="quarter" idx="23"/>
          </p:nvPr>
        </p:nvSpPr>
        <p:spPr/>
        <p:txBody>
          <a:bodyPr/>
          <a:lstStyle/>
          <a:p>
            <a:r>
              <a:rPr lang="de-DE"/>
              <a:t>Valentin Schwind</a:t>
            </a:r>
            <a:endParaRPr lang="de-DE" dirty="0"/>
          </a:p>
        </p:txBody>
      </p:sp>
      <p:sp>
        <p:nvSpPr>
          <p:cNvPr id="7" name="Slide Number Placeholder 6">
            <a:extLst>
              <a:ext uri="{FF2B5EF4-FFF2-40B4-BE49-F238E27FC236}">
                <a16:creationId xmlns:a16="http://schemas.microsoft.com/office/drawing/2014/main" id="{A9058114-F5EB-48FE-A0EA-9AFF5F0A7889}"/>
              </a:ext>
            </a:extLst>
          </p:cNvPr>
          <p:cNvSpPr>
            <a:spLocks noGrp="1"/>
          </p:cNvSpPr>
          <p:nvPr>
            <p:ph type="sldNum" sz="quarter" idx="24"/>
          </p:nvPr>
        </p:nvSpPr>
        <p:spPr/>
        <p:txBody>
          <a:bodyPr/>
          <a:lstStyle/>
          <a:p>
            <a:fld id="{C564DEAC-083F-4EA1-9D67-84BB3A537A3E}" type="slidenum">
              <a:rPr lang="de-DE" smtClean="0"/>
              <a:pPr/>
              <a:t>72</a:t>
            </a:fld>
            <a:endParaRPr lang="de-DE" dirty="0"/>
          </a:p>
        </p:txBody>
      </p:sp>
      <p:pic>
        <p:nvPicPr>
          <p:cNvPr id="8" name="Picture 2" descr="color-blindness- color palette">
            <a:extLst>
              <a:ext uri="{FF2B5EF4-FFF2-40B4-BE49-F238E27FC236}">
                <a16:creationId xmlns:a16="http://schemas.microsoft.com/office/drawing/2014/main" id="{ED1864A7-D7F4-4D86-ADE2-C134D04C2A4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5138" y="1472350"/>
            <a:ext cx="4873724" cy="4297000"/>
          </a:xfrm>
          <a:prstGeom prst="rect">
            <a:avLst/>
          </a:prstGeom>
          <a:noFill/>
          <a:extLst>
            <a:ext uri="{909E8E84-426E-40DD-AFC4-6F175D3DCCD1}">
              <a14:hiddenFill xmlns:a14="http://schemas.microsoft.com/office/drawing/2010/main">
                <a:solidFill>
                  <a:srgbClr val="FFFFFF"/>
                </a:solidFill>
              </a14:hiddenFill>
            </a:ext>
          </a:extLst>
        </p:spPr>
      </p:pic>
      <p:sp>
        <p:nvSpPr>
          <p:cNvPr id="9" name="Rechteck 4">
            <a:extLst>
              <a:ext uri="{FF2B5EF4-FFF2-40B4-BE49-F238E27FC236}">
                <a16:creationId xmlns:a16="http://schemas.microsoft.com/office/drawing/2014/main" id="{9D9A0DA6-8560-426F-B4AB-93E4E67EA3AC}"/>
              </a:ext>
            </a:extLst>
          </p:cNvPr>
          <p:cNvSpPr/>
          <p:nvPr/>
        </p:nvSpPr>
        <p:spPr>
          <a:xfrm>
            <a:off x="609544" y="5842473"/>
            <a:ext cx="8291264" cy="307777"/>
          </a:xfrm>
          <a:prstGeom prst="rect">
            <a:avLst/>
          </a:prstGeom>
        </p:spPr>
        <p:txBody>
          <a:bodyPr wrap="square">
            <a:spAutoFit/>
          </a:bodyPr>
          <a:lstStyle/>
          <a:p>
            <a:r>
              <a:rPr lang="de-DE" sz="1400" dirty="0">
                <a:hlinkClick r:id="rId3"/>
              </a:rPr>
              <a:t>https://www.somersault1824.com/tips-for-designing-scientific-figures-for-color-blind-readers/</a:t>
            </a:r>
            <a:endParaRPr lang="de-DE" sz="1400" dirty="0"/>
          </a:p>
        </p:txBody>
      </p:sp>
    </p:spTree>
    <p:extLst>
      <p:ext uri="{BB962C8B-B14F-4D97-AF65-F5344CB8AC3E}">
        <p14:creationId xmlns:p14="http://schemas.microsoft.com/office/powerpoint/2010/main" val="275676382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E5307F-FE01-441D-B2A4-D5D8C40FE3CA}"/>
              </a:ext>
            </a:extLst>
          </p:cNvPr>
          <p:cNvSpPr>
            <a:spLocks noGrp="1"/>
          </p:cNvSpPr>
          <p:nvPr>
            <p:ph type="title"/>
          </p:nvPr>
        </p:nvSpPr>
        <p:spPr/>
        <p:txBody>
          <a:bodyPr/>
          <a:lstStyle/>
          <a:p>
            <a:r>
              <a:rPr lang="de-DE" dirty="0" err="1"/>
              <a:t>Results</a:t>
            </a:r>
            <a:r>
              <a:rPr lang="de-DE" dirty="0"/>
              <a:t> Interpretation</a:t>
            </a:r>
          </a:p>
        </p:txBody>
      </p:sp>
      <p:sp>
        <p:nvSpPr>
          <p:cNvPr id="3" name="Text Placeholder 2">
            <a:extLst>
              <a:ext uri="{FF2B5EF4-FFF2-40B4-BE49-F238E27FC236}">
                <a16:creationId xmlns:a16="http://schemas.microsoft.com/office/drawing/2014/main" id="{E411FA90-5170-4F66-9EE2-7F660E7FF148}"/>
              </a:ext>
            </a:extLst>
          </p:cNvPr>
          <p:cNvSpPr>
            <a:spLocks noGrp="1"/>
          </p:cNvSpPr>
          <p:nvPr>
            <p:ph type="body" sz="quarter" idx="13"/>
          </p:nvPr>
        </p:nvSpPr>
        <p:spPr/>
        <p:txBody>
          <a:bodyPr/>
          <a:lstStyle/>
          <a:p>
            <a:r>
              <a:rPr lang="de-DE" dirty="0"/>
              <a:t>Interpretation </a:t>
            </a:r>
            <a:r>
              <a:rPr lang="de-DE" dirty="0" err="1"/>
              <a:t>is</a:t>
            </a:r>
            <a:r>
              <a:rPr lang="de-DE" dirty="0"/>
              <a:t> </a:t>
            </a:r>
            <a:r>
              <a:rPr lang="de-DE" dirty="0" err="1"/>
              <a:t>the</a:t>
            </a:r>
            <a:r>
              <a:rPr lang="de-DE" dirty="0"/>
              <a:t> </a:t>
            </a:r>
            <a:r>
              <a:rPr lang="de-DE" dirty="0" err="1"/>
              <a:t>process</a:t>
            </a:r>
            <a:r>
              <a:rPr lang="de-DE" dirty="0"/>
              <a:t> </a:t>
            </a:r>
            <a:r>
              <a:rPr lang="de-DE" dirty="0" err="1"/>
              <a:t>of</a:t>
            </a:r>
            <a:r>
              <a:rPr lang="de-DE" dirty="0"/>
              <a:t> </a:t>
            </a:r>
            <a:r>
              <a:rPr lang="de-DE" dirty="0" err="1"/>
              <a:t>analyzing</a:t>
            </a:r>
            <a:r>
              <a:rPr lang="de-DE" dirty="0"/>
              <a:t> </a:t>
            </a:r>
            <a:r>
              <a:rPr lang="de-DE" dirty="0" err="1"/>
              <a:t>measures</a:t>
            </a:r>
            <a:r>
              <a:rPr lang="de-DE" dirty="0"/>
              <a:t> and </a:t>
            </a:r>
            <a:r>
              <a:rPr lang="de-DE" dirty="0" err="1"/>
              <a:t>scores</a:t>
            </a:r>
            <a:endParaRPr lang="de-DE" dirty="0"/>
          </a:p>
          <a:p>
            <a:r>
              <a:rPr lang="de-DE" dirty="0"/>
              <a:t>Interpretation </a:t>
            </a:r>
            <a:r>
              <a:rPr lang="de-DE" dirty="0" err="1"/>
              <a:t>is</a:t>
            </a:r>
            <a:r>
              <a:rPr lang="de-DE" dirty="0"/>
              <a:t> </a:t>
            </a:r>
            <a:r>
              <a:rPr lang="de-DE" dirty="0" err="1"/>
              <a:t>the</a:t>
            </a:r>
            <a:r>
              <a:rPr lang="de-DE" dirty="0"/>
              <a:t> </a:t>
            </a:r>
            <a:r>
              <a:rPr lang="de-DE" dirty="0" err="1"/>
              <a:t>application</a:t>
            </a:r>
            <a:r>
              <a:rPr lang="de-DE" dirty="0"/>
              <a:t> </a:t>
            </a:r>
            <a:r>
              <a:rPr lang="de-DE" dirty="0" err="1"/>
              <a:t>of</a:t>
            </a:r>
            <a:r>
              <a:rPr lang="de-DE" dirty="0"/>
              <a:t> </a:t>
            </a:r>
            <a:r>
              <a:rPr lang="de-DE" dirty="0" err="1"/>
              <a:t>scientific</a:t>
            </a:r>
            <a:r>
              <a:rPr lang="de-DE" dirty="0"/>
              <a:t> </a:t>
            </a:r>
            <a:r>
              <a:rPr lang="de-DE" dirty="0" err="1"/>
              <a:t>knowledge</a:t>
            </a:r>
            <a:r>
              <a:rPr lang="de-DE" dirty="0"/>
              <a:t> and professional </a:t>
            </a:r>
            <a:r>
              <a:rPr lang="de-DE" dirty="0" err="1"/>
              <a:t>judgement</a:t>
            </a:r>
            <a:r>
              <a:rPr lang="de-DE" dirty="0"/>
              <a:t> </a:t>
            </a:r>
            <a:r>
              <a:rPr lang="de-DE" dirty="0" err="1"/>
              <a:t>to</a:t>
            </a:r>
            <a:r>
              <a:rPr lang="de-DE" dirty="0"/>
              <a:t> </a:t>
            </a:r>
            <a:r>
              <a:rPr lang="de-DE" dirty="0" err="1"/>
              <a:t>make</a:t>
            </a:r>
            <a:r>
              <a:rPr lang="de-DE" dirty="0"/>
              <a:t> </a:t>
            </a:r>
            <a:r>
              <a:rPr lang="de-DE" dirty="0" err="1"/>
              <a:t>inferences</a:t>
            </a:r>
            <a:r>
              <a:rPr lang="de-DE" dirty="0"/>
              <a:t> </a:t>
            </a:r>
            <a:r>
              <a:rPr lang="de-DE" dirty="0" err="1"/>
              <a:t>about</a:t>
            </a:r>
            <a:r>
              <a:rPr lang="de-DE" dirty="0"/>
              <a:t> individual </a:t>
            </a:r>
            <a:r>
              <a:rPr lang="de-DE" dirty="0" err="1"/>
              <a:t>groups</a:t>
            </a:r>
            <a:r>
              <a:rPr lang="de-DE" dirty="0"/>
              <a:t> </a:t>
            </a:r>
            <a:r>
              <a:rPr lang="de-DE" dirty="0" err="1"/>
              <a:t>or</a:t>
            </a:r>
            <a:r>
              <a:rPr lang="de-DE" dirty="0"/>
              <a:t> </a:t>
            </a:r>
            <a:r>
              <a:rPr lang="de-DE" dirty="0" err="1"/>
              <a:t>characteristics</a:t>
            </a:r>
            <a:endParaRPr lang="de-DE" dirty="0"/>
          </a:p>
          <a:p>
            <a:r>
              <a:rPr lang="de-DE" dirty="0"/>
              <a:t>Be </a:t>
            </a:r>
            <a:r>
              <a:rPr lang="de-DE" dirty="0" err="1"/>
              <a:t>careful</a:t>
            </a:r>
            <a:r>
              <a:rPr lang="de-DE" dirty="0"/>
              <a:t> </a:t>
            </a:r>
            <a:r>
              <a:rPr lang="de-DE" dirty="0" err="1"/>
              <a:t>with</a:t>
            </a:r>
            <a:r>
              <a:rPr lang="de-DE" dirty="0"/>
              <a:t> absolute </a:t>
            </a:r>
            <a:r>
              <a:rPr lang="de-DE" dirty="0" err="1"/>
              <a:t>scores</a:t>
            </a:r>
            <a:r>
              <a:rPr lang="de-DE" dirty="0"/>
              <a:t> (e.g. SUS, NASA TLX). Scientific </a:t>
            </a:r>
            <a:r>
              <a:rPr lang="de-DE" dirty="0" err="1"/>
              <a:t>research</a:t>
            </a:r>
            <a:r>
              <a:rPr lang="de-DE" dirty="0"/>
              <a:t> </a:t>
            </a:r>
            <a:r>
              <a:rPr lang="de-DE" dirty="0" err="1"/>
              <a:t>only</a:t>
            </a:r>
            <a:r>
              <a:rPr lang="de-DE" dirty="0"/>
              <a:t> </a:t>
            </a:r>
            <a:r>
              <a:rPr lang="de-DE" dirty="0" err="1"/>
              <a:t>compares</a:t>
            </a:r>
            <a:r>
              <a:rPr lang="de-DE" dirty="0"/>
              <a:t> </a:t>
            </a:r>
            <a:r>
              <a:rPr lang="de-DE" dirty="0" err="1"/>
              <a:t>between</a:t>
            </a:r>
            <a:r>
              <a:rPr lang="de-DE" dirty="0"/>
              <a:t> </a:t>
            </a:r>
            <a:r>
              <a:rPr lang="de-DE" dirty="0" err="1"/>
              <a:t>conditions</a:t>
            </a:r>
            <a:r>
              <a:rPr lang="de-DE" dirty="0"/>
              <a:t> in </a:t>
            </a:r>
            <a:r>
              <a:rPr lang="de-DE" dirty="0" err="1"/>
              <a:t>one</a:t>
            </a:r>
            <a:r>
              <a:rPr lang="de-DE" dirty="0"/>
              <a:t> </a:t>
            </a:r>
            <a:r>
              <a:rPr lang="de-DE" dirty="0" err="1"/>
              <a:t>study</a:t>
            </a:r>
            <a:r>
              <a:rPr lang="de-DE" dirty="0"/>
              <a:t>.</a:t>
            </a:r>
          </a:p>
          <a:p>
            <a:r>
              <a:rPr lang="de-DE" dirty="0" err="1"/>
              <a:t>Consider</a:t>
            </a:r>
            <a:r>
              <a:rPr lang="de-DE" dirty="0"/>
              <a:t> </a:t>
            </a:r>
            <a:r>
              <a:rPr lang="de-DE" dirty="0" err="1"/>
              <a:t>the</a:t>
            </a:r>
            <a:r>
              <a:rPr lang="de-DE" dirty="0"/>
              <a:t> </a:t>
            </a:r>
            <a:r>
              <a:rPr lang="de-DE" dirty="0" err="1"/>
              <a:t>criterions</a:t>
            </a:r>
            <a:r>
              <a:rPr lang="de-DE" dirty="0"/>
              <a:t> </a:t>
            </a:r>
            <a:r>
              <a:rPr lang="de-DE" dirty="0" err="1"/>
              <a:t>of</a:t>
            </a:r>
            <a:r>
              <a:rPr lang="de-DE" dirty="0"/>
              <a:t> </a:t>
            </a:r>
            <a:r>
              <a:rPr lang="de-DE" dirty="0" err="1"/>
              <a:t>your</a:t>
            </a:r>
            <a:r>
              <a:rPr lang="de-DE" dirty="0"/>
              <a:t> </a:t>
            </a:r>
            <a:r>
              <a:rPr lang="de-DE" dirty="0" err="1"/>
              <a:t>tests</a:t>
            </a:r>
            <a:r>
              <a:rPr lang="de-DE" dirty="0"/>
              <a:t> (e.g. </a:t>
            </a:r>
            <a:r>
              <a:rPr lang="de-DE" dirty="0" err="1"/>
              <a:t>alpha</a:t>
            </a:r>
            <a:r>
              <a:rPr lang="de-DE" dirty="0"/>
              <a:t> </a:t>
            </a:r>
            <a:r>
              <a:rPr lang="de-DE" dirty="0" err="1"/>
              <a:t>level</a:t>
            </a:r>
            <a:r>
              <a:rPr lang="de-DE" dirty="0"/>
              <a:t>, </a:t>
            </a:r>
            <a:r>
              <a:rPr lang="de-DE" dirty="0" err="1"/>
              <a:t>effect</a:t>
            </a:r>
            <a:r>
              <a:rPr lang="de-DE" dirty="0"/>
              <a:t> </a:t>
            </a:r>
            <a:r>
              <a:rPr lang="de-DE" dirty="0" err="1"/>
              <a:t>sizes</a:t>
            </a:r>
            <a:r>
              <a:rPr lang="de-DE" dirty="0"/>
              <a:t>, </a:t>
            </a:r>
            <a:r>
              <a:rPr lang="de-DE" dirty="0" err="1"/>
              <a:t>correlations</a:t>
            </a:r>
            <a:r>
              <a:rPr lang="de-DE" dirty="0"/>
              <a:t> </a:t>
            </a:r>
            <a:r>
              <a:rPr lang="de-DE" dirty="0" err="1"/>
              <a:t>strength</a:t>
            </a:r>
            <a:r>
              <a:rPr lang="de-DE" dirty="0"/>
              <a:t>, etc.)</a:t>
            </a:r>
          </a:p>
          <a:p>
            <a:endParaRPr lang="de-DE" dirty="0"/>
          </a:p>
          <a:p>
            <a:endParaRPr lang="de-DE" dirty="0"/>
          </a:p>
          <a:p>
            <a:endParaRPr lang="de-DE" dirty="0"/>
          </a:p>
        </p:txBody>
      </p:sp>
      <p:sp>
        <p:nvSpPr>
          <p:cNvPr id="4" name="Text Placeholder 3">
            <a:extLst>
              <a:ext uri="{FF2B5EF4-FFF2-40B4-BE49-F238E27FC236}">
                <a16:creationId xmlns:a16="http://schemas.microsoft.com/office/drawing/2014/main" id="{F2D32558-3020-4D20-8A3F-F1600D18E923}"/>
              </a:ext>
            </a:extLst>
          </p:cNvPr>
          <p:cNvSpPr>
            <a:spLocks noGrp="1"/>
          </p:cNvSpPr>
          <p:nvPr>
            <p:ph type="body" sz="quarter" idx="15"/>
          </p:nvPr>
        </p:nvSpPr>
        <p:spPr/>
        <p:txBody>
          <a:bodyPr/>
          <a:lstStyle/>
          <a:p>
            <a:endParaRPr lang="de-DE"/>
          </a:p>
        </p:txBody>
      </p:sp>
      <p:sp>
        <p:nvSpPr>
          <p:cNvPr id="5" name="Text Placeholder 4">
            <a:extLst>
              <a:ext uri="{FF2B5EF4-FFF2-40B4-BE49-F238E27FC236}">
                <a16:creationId xmlns:a16="http://schemas.microsoft.com/office/drawing/2014/main" id="{4AD4A9DC-0F0F-433A-9DE9-7C2ACEF496E3}"/>
              </a:ext>
            </a:extLst>
          </p:cNvPr>
          <p:cNvSpPr>
            <a:spLocks noGrp="1"/>
          </p:cNvSpPr>
          <p:nvPr>
            <p:ph type="body" sz="quarter" idx="21"/>
          </p:nvPr>
        </p:nvSpPr>
        <p:spPr/>
        <p:txBody>
          <a:bodyPr/>
          <a:lstStyle/>
          <a:p>
            <a:r>
              <a:rPr lang="de-DE" dirty="0"/>
              <a:t>Writing a Scientific Report</a:t>
            </a:r>
          </a:p>
        </p:txBody>
      </p:sp>
      <p:sp>
        <p:nvSpPr>
          <p:cNvPr id="6" name="Footer Placeholder 5">
            <a:extLst>
              <a:ext uri="{FF2B5EF4-FFF2-40B4-BE49-F238E27FC236}">
                <a16:creationId xmlns:a16="http://schemas.microsoft.com/office/drawing/2014/main" id="{A80B7850-D30D-4C94-8342-5B42AB18F00F}"/>
              </a:ext>
            </a:extLst>
          </p:cNvPr>
          <p:cNvSpPr>
            <a:spLocks noGrp="1"/>
          </p:cNvSpPr>
          <p:nvPr>
            <p:ph type="ftr" sz="quarter" idx="23"/>
          </p:nvPr>
        </p:nvSpPr>
        <p:spPr/>
        <p:txBody>
          <a:bodyPr/>
          <a:lstStyle/>
          <a:p>
            <a:r>
              <a:rPr lang="de-DE"/>
              <a:t>Valentin Schwind</a:t>
            </a:r>
            <a:endParaRPr lang="de-DE" dirty="0"/>
          </a:p>
        </p:txBody>
      </p:sp>
      <p:sp>
        <p:nvSpPr>
          <p:cNvPr id="7" name="Slide Number Placeholder 6">
            <a:extLst>
              <a:ext uri="{FF2B5EF4-FFF2-40B4-BE49-F238E27FC236}">
                <a16:creationId xmlns:a16="http://schemas.microsoft.com/office/drawing/2014/main" id="{CE23D9B2-7562-4887-B237-1DD62DA30894}"/>
              </a:ext>
            </a:extLst>
          </p:cNvPr>
          <p:cNvSpPr>
            <a:spLocks noGrp="1"/>
          </p:cNvSpPr>
          <p:nvPr>
            <p:ph type="sldNum" sz="quarter" idx="24"/>
          </p:nvPr>
        </p:nvSpPr>
        <p:spPr/>
        <p:txBody>
          <a:bodyPr/>
          <a:lstStyle/>
          <a:p>
            <a:fld id="{C564DEAC-083F-4EA1-9D67-84BB3A537A3E}" type="slidenum">
              <a:rPr lang="de-DE" smtClean="0"/>
              <a:pPr/>
              <a:t>73</a:t>
            </a:fld>
            <a:endParaRPr lang="de-DE" dirty="0"/>
          </a:p>
        </p:txBody>
      </p:sp>
    </p:spTree>
    <p:extLst>
      <p:ext uri="{BB962C8B-B14F-4D97-AF65-F5344CB8AC3E}">
        <p14:creationId xmlns:p14="http://schemas.microsoft.com/office/powerpoint/2010/main" val="223421270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CB8B9-99F1-425E-ABD3-BF4B3D7E22E1}"/>
              </a:ext>
            </a:extLst>
          </p:cNvPr>
          <p:cNvSpPr>
            <a:spLocks noGrp="1"/>
          </p:cNvSpPr>
          <p:nvPr>
            <p:ph type="title"/>
          </p:nvPr>
        </p:nvSpPr>
        <p:spPr/>
        <p:txBody>
          <a:bodyPr/>
          <a:lstStyle/>
          <a:p>
            <a:r>
              <a:rPr lang="de-DE" dirty="0"/>
              <a:t>Discussion</a:t>
            </a:r>
          </a:p>
        </p:txBody>
      </p:sp>
      <p:sp>
        <p:nvSpPr>
          <p:cNvPr id="3" name="Text Placeholder 2">
            <a:extLst>
              <a:ext uri="{FF2B5EF4-FFF2-40B4-BE49-F238E27FC236}">
                <a16:creationId xmlns:a16="http://schemas.microsoft.com/office/drawing/2014/main" id="{256D5EB2-FDD0-4320-9E52-CB57440F944B}"/>
              </a:ext>
            </a:extLst>
          </p:cNvPr>
          <p:cNvSpPr>
            <a:spLocks noGrp="1"/>
          </p:cNvSpPr>
          <p:nvPr>
            <p:ph type="body" sz="quarter" idx="13"/>
          </p:nvPr>
        </p:nvSpPr>
        <p:spPr/>
        <p:txBody>
          <a:bodyPr>
            <a:normAutofit lnSpcReduction="10000"/>
          </a:bodyPr>
          <a:lstStyle/>
          <a:p>
            <a:r>
              <a:rPr lang="de-DE" dirty="0" err="1"/>
              <a:t>Explaing</a:t>
            </a:r>
            <a:r>
              <a:rPr lang="de-DE" dirty="0"/>
              <a:t> </a:t>
            </a:r>
            <a:r>
              <a:rPr lang="de-DE" dirty="0" err="1"/>
              <a:t>your</a:t>
            </a:r>
            <a:r>
              <a:rPr lang="de-DE" dirty="0"/>
              <a:t> </a:t>
            </a:r>
            <a:r>
              <a:rPr lang="de-DE" dirty="0" err="1"/>
              <a:t>results</a:t>
            </a:r>
            <a:r>
              <a:rPr lang="de-DE" dirty="0"/>
              <a:t> </a:t>
            </a:r>
            <a:r>
              <a:rPr lang="de-DE" dirty="0" err="1"/>
              <a:t>for</a:t>
            </a:r>
            <a:r>
              <a:rPr lang="de-DE" dirty="0"/>
              <a:t> normal </a:t>
            </a:r>
            <a:r>
              <a:rPr lang="de-DE" dirty="0" err="1"/>
              <a:t>humans</a:t>
            </a:r>
            <a:endParaRPr lang="de-DE" dirty="0"/>
          </a:p>
          <a:p>
            <a:r>
              <a:rPr lang="de-DE" dirty="0" err="1"/>
              <a:t>Explain</a:t>
            </a:r>
            <a:r>
              <a:rPr lang="de-DE" dirty="0"/>
              <a:t> </a:t>
            </a:r>
            <a:r>
              <a:rPr lang="de-DE" dirty="0" err="1"/>
              <a:t>the</a:t>
            </a:r>
            <a:r>
              <a:rPr lang="de-DE" dirty="0"/>
              <a:t> </a:t>
            </a:r>
            <a:r>
              <a:rPr lang="de-DE" dirty="0" err="1"/>
              <a:t>meaning</a:t>
            </a:r>
            <a:r>
              <a:rPr lang="de-DE" dirty="0"/>
              <a:t> </a:t>
            </a:r>
            <a:r>
              <a:rPr lang="de-DE" dirty="0" err="1"/>
              <a:t>of</a:t>
            </a:r>
            <a:r>
              <a:rPr lang="de-DE" dirty="0"/>
              <a:t> </a:t>
            </a:r>
            <a:r>
              <a:rPr lang="de-DE" dirty="0" err="1"/>
              <a:t>the</a:t>
            </a:r>
            <a:r>
              <a:rPr lang="de-DE" dirty="0"/>
              <a:t> </a:t>
            </a:r>
            <a:r>
              <a:rPr lang="de-DE" dirty="0" err="1"/>
              <a:t>information</a:t>
            </a:r>
            <a:r>
              <a:rPr lang="de-DE" dirty="0"/>
              <a:t> in </a:t>
            </a:r>
            <a:r>
              <a:rPr lang="de-DE" dirty="0" err="1"/>
              <a:t>easily</a:t>
            </a:r>
            <a:r>
              <a:rPr lang="de-DE" dirty="0"/>
              <a:t> </a:t>
            </a:r>
            <a:r>
              <a:rPr lang="de-DE" dirty="0" err="1"/>
              <a:t>understood</a:t>
            </a:r>
            <a:r>
              <a:rPr lang="de-DE" dirty="0"/>
              <a:t> </a:t>
            </a:r>
            <a:r>
              <a:rPr lang="de-DE" dirty="0" err="1"/>
              <a:t>terms</a:t>
            </a:r>
            <a:endParaRPr lang="de-DE" dirty="0"/>
          </a:p>
          <a:p>
            <a:r>
              <a:rPr lang="de-DE" dirty="0" err="1"/>
              <a:t>How</a:t>
            </a:r>
            <a:r>
              <a:rPr lang="de-DE" dirty="0"/>
              <a:t> </a:t>
            </a:r>
            <a:r>
              <a:rPr lang="de-DE" dirty="0" err="1"/>
              <a:t>were</a:t>
            </a:r>
            <a:r>
              <a:rPr lang="de-DE" dirty="0"/>
              <a:t> </a:t>
            </a:r>
            <a:r>
              <a:rPr lang="de-DE" dirty="0" err="1"/>
              <a:t>reliability</a:t>
            </a:r>
            <a:r>
              <a:rPr lang="de-DE" dirty="0"/>
              <a:t> and </a:t>
            </a:r>
            <a:r>
              <a:rPr lang="de-DE" dirty="0" err="1"/>
              <a:t>validity</a:t>
            </a:r>
            <a:r>
              <a:rPr lang="de-DE" dirty="0"/>
              <a:t> </a:t>
            </a:r>
            <a:r>
              <a:rPr lang="de-DE" dirty="0" err="1"/>
              <a:t>were</a:t>
            </a:r>
            <a:r>
              <a:rPr lang="de-DE" dirty="0"/>
              <a:t> </a:t>
            </a:r>
            <a:r>
              <a:rPr lang="de-DE" dirty="0" err="1"/>
              <a:t>maintained</a:t>
            </a:r>
            <a:endParaRPr lang="de-DE" dirty="0"/>
          </a:p>
          <a:p>
            <a:r>
              <a:rPr lang="de-DE" dirty="0" err="1"/>
              <a:t>Stating</a:t>
            </a:r>
            <a:r>
              <a:rPr lang="de-DE" dirty="0"/>
              <a:t> </a:t>
            </a:r>
            <a:r>
              <a:rPr lang="de-DE" dirty="0" err="1"/>
              <a:t>cause</a:t>
            </a:r>
            <a:r>
              <a:rPr lang="de-DE" dirty="0"/>
              <a:t> </a:t>
            </a:r>
            <a:r>
              <a:rPr lang="de-DE" dirty="0" err="1"/>
              <a:t>for</a:t>
            </a:r>
            <a:r>
              <a:rPr lang="de-DE" dirty="0"/>
              <a:t> </a:t>
            </a:r>
            <a:r>
              <a:rPr lang="de-DE" dirty="0" err="1"/>
              <a:t>your</a:t>
            </a:r>
            <a:r>
              <a:rPr lang="de-DE" dirty="0"/>
              <a:t> </a:t>
            </a:r>
            <a:r>
              <a:rPr lang="de-DE" dirty="0" err="1"/>
              <a:t>results</a:t>
            </a:r>
            <a:endParaRPr lang="de-DE" dirty="0"/>
          </a:p>
          <a:p>
            <a:r>
              <a:rPr lang="de-DE" dirty="0" err="1"/>
              <a:t>Discuss</a:t>
            </a:r>
            <a:r>
              <a:rPr lang="de-DE" dirty="0"/>
              <a:t> </a:t>
            </a:r>
            <a:r>
              <a:rPr lang="de-DE" dirty="0" err="1"/>
              <a:t>the</a:t>
            </a:r>
            <a:r>
              <a:rPr lang="de-DE" dirty="0"/>
              <a:t> </a:t>
            </a:r>
            <a:r>
              <a:rPr lang="de-DE" dirty="0" err="1"/>
              <a:t>meaning</a:t>
            </a:r>
            <a:r>
              <a:rPr lang="de-DE" dirty="0"/>
              <a:t> </a:t>
            </a:r>
            <a:r>
              <a:rPr lang="de-DE" dirty="0" err="1"/>
              <a:t>of</a:t>
            </a:r>
            <a:r>
              <a:rPr lang="de-DE" dirty="0"/>
              <a:t> </a:t>
            </a:r>
            <a:r>
              <a:rPr lang="de-DE" dirty="0" err="1"/>
              <a:t>the</a:t>
            </a:r>
            <a:r>
              <a:rPr lang="de-DE" dirty="0"/>
              <a:t> </a:t>
            </a:r>
            <a:r>
              <a:rPr lang="de-DE" dirty="0" err="1"/>
              <a:t>results</a:t>
            </a:r>
            <a:endParaRPr lang="de-DE" dirty="0"/>
          </a:p>
          <a:p>
            <a:r>
              <a:rPr lang="de-DE" dirty="0"/>
              <a:t>State </a:t>
            </a:r>
            <a:r>
              <a:rPr lang="de-DE" dirty="0" err="1"/>
              <a:t>clearly</a:t>
            </a:r>
            <a:r>
              <a:rPr lang="de-DE" dirty="0"/>
              <a:t> </a:t>
            </a:r>
            <a:r>
              <a:rPr lang="de-DE" dirty="0" err="1"/>
              <a:t>what</a:t>
            </a:r>
            <a:r>
              <a:rPr lang="de-DE" dirty="0"/>
              <a:t> </a:t>
            </a:r>
            <a:r>
              <a:rPr lang="de-DE" dirty="0" err="1"/>
              <a:t>their</a:t>
            </a:r>
            <a:r>
              <a:rPr lang="de-DE" dirty="0"/>
              <a:t> </a:t>
            </a:r>
            <a:r>
              <a:rPr lang="de-DE" dirty="0" err="1"/>
              <a:t>significance</a:t>
            </a:r>
            <a:r>
              <a:rPr lang="de-DE" dirty="0"/>
              <a:t> </a:t>
            </a:r>
            <a:r>
              <a:rPr lang="de-DE" dirty="0" err="1"/>
              <a:t>is</a:t>
            </a:r>
            <a:endParaRPr lang="de-DE" dirty="0"/>
          </a:p>
          <a:p>
            <a:r>
              <a:rPr lang="de-DE" dirty="0" err="1"/>
              <a:t>Compare</a:t>
            </a:r>
            <a:r>
              <a:rPr lang="de-DE" dirty="0"/>
              <a:t> </a:t>
            </a:r>
            <a:r>
              <a:rPr lang="de-DE" dirty="0" err="1"/>
              <a:t>the</a:t>
            </a:r>
            <a:r>
              <a:rPr lang="de-DE" dirty="0"/>
              <a:t> </a:t>
            </a:r>
            <a:r>
              <a:rPr lang="de-DE" dirty="0" err="1"/>
              <a:t>results</a:t>
            </a:r>
            <a:r>
              <a:rPr lang="de-DE" dirty="0"/>
              <a:t> </a:t>
            </a:r>
            <a:r>
              <a:rPr lang="de-DE" dirty="0" err="1"/>
              <a:t>with</a:t>
            </a:r>
            <a:endParaRPr lang="de-DE" dirty="0"/>
          </a:p>
          <a:p>
            <a:pPr lvl="1"/>
            <a:r>
              <a:rPr lang="de-DE" dirty="0" err="1"/>
              <a:t>Theoretical</a:t>
            </a:r>
            <a:r>
              <a:rPr lang="de-DE" dirty="0"/>
              <a:t> </a:t>
            </a:r>
            <a:r>
              <a:rPr lang="de-DE" dirty="0" err="1"/>
              <a:t>expectations</a:t>
            </a:r>
            <a:r>
              <a:rPr lang="de-DE" dirty="0"/>
              <a:t> (e.g. </a:t>
            </a:r>
            <a:r>
              <a:rPr lang="de-DE" dirty="0" err="1"/>
              <a:t>based</a:t>
            </a:r>
            <a:r>
              <a:rPr lang="de-DE" dirty="0"/>
              <a:t> on </a:t>
            </a:r>
            <a:r>
              <a:rPr lang="de-DE" dirty="0" err="1"/>
              <a:t>models</a:t>
            </a:r>
            <a:r>
              <a:rPr lang="de-DE" dirty="0"/>
              <a:t>)</a:t>
            </a:r>
          </a:p>
          <a:p>
            <a:pPr lvl="1"/>
            <a:r>
              <a:rPr lang="de-DE" dirty="0" err="1"/>
              <a:t>Findings</a:t>
            </a:r>
            <a:r>
              <a:rPr lang="de-DE" dirty="0"/>
              <a:t> in </a:t>
            </a:r>
            <a:r>
              <a:rPr lang="de-DE" dirty="0" err="1"/>
              <a:t>previous</a:t>
            </a:r>
            <a:r>
              <a:rPr lang="de-DE" dirty="0"/>
              <a:t> </a:t>
            </a:r>
            <a:r>
              <a:rPr lang="de-DE" dirty="0" err="1"/>
              <a:t>work</a:t>
            </a:r>
            <a:endParaRPr lang="de-DE" dirty="0"/>
          </a:p>
          <a:p>
            <a:r>
              <a:rPr lang="de-DE" dirty="0"/>
              <a:t>Use </a:t>
            </a:r>
            <a:r>
              <a:rPr lang="de-DE" dirty="0" err="1"/>
              <a:t>present</a:t>
            </a:r>
            <a:r>
              <a:rPr lang="de-DE" dirty="0"/>
              <a:t> </a:t>
            </a:r>
            <a:r>
              <a:rPr lang="de-DE" dirty="0" err="1"/>
              <a:t>tense</a:t>
            </a:r>
            <a:r>
              <a:rPr lang="de-DE" dirty="0"/>
              <a:t> </a:t>
            </a:r>
            <a:r>
              <a:rPr lang="de-DE" dirty="0" err="1"/>
              <a:t>to</a:t>
            </a:r>
            <a:r>
              <a:rPr lang="de-DE" dirty="0"/>
              <a:t> </a:t>
            </a:r>
            <a:r>
              <a:rPr lang="de-DE" dirty="0" err="1"/>
              <a:t>make</a:t>
            </a:r>
            <a:r>
              <a:rPr lang="de-DE" dirty="0"/>
              <a:t> </a:t>
            </a:r>
            <a:r>
              <a:rPr lang="de-DE" dirty="0" err="1"/>
              <a:t>generalizations</a:t>
            </a:r>
            <a:endParaRPr lang="de-DE" dirty="0"/>
          </a:p>
          <a:p>
            <a:endParaRPr lang="de-DE" dirty="0"/>
          </a:p>
        </p:txBody>
      </p:sp>
      <p:sp>
        <p:nvSpPr>
          <p:cNvPr id="4" name="Text Placeholder 3">
            <a:extLst>
              <a:ext uri="{FF2B5EF4-FFF2-40B4-BE49-F238E27FC236}">
                <a16:creationId xmlns:a16="http://schemas.microsoft.com/office/drawing/2014/main" id="{DE8C8514-22A3-4C57-9AFD-FCE8EF81DB28}"/>
              </a:ext>
            </a:extLst>
          </p:cNvPr>
          <p:cNvSpPr>
            <a:spLocks noGrp="1"/>
          </p:cNvSpPr>
          <p:nvPr>
            <p:ph type="body" sz="quarter" idx="15"/>
          </p:nvPr>
        </p:nvSpPr>
        <p:spPr/>
        <p:txBody>
          <a:bodyPr/>
          <a:lstStyle/>
          <a:p>
            <a:endParaRPr lang="de-DE"/>
          </a:p>
        </p:txBody>
      </p:sp>
      <p:sp>
        <p:nvSpPr>
          <p:cNvPr id="5" name="Text Placeholder 4">
            <a:extLst>
              <a:ext uri="{FF2B5EF4-FFF2-40B4-BE49-F238E27FC236}">
                <a16:creationId xmlns:a16="http://schemas.microsoft.com/office/drawing/2014/main" id="{4748391B-B0D0-41E5-B8BA-B3AC12E4EE65}"/>
              </a:ext>
            </a:extLst>
          </p:cNvPr>
          <p:cNvSpPr>
            <a:spLocks noGrp="1"/>
          </p:cNvSpPr>
          <p:nvPr>
            <p:ph type="body" sz="quarter" idx="21"/>
          </p:nvPr>
        </p:nvSpPr>
        <p:spPr/>
        <p:txBody>
          <a:bodyPr/>
          <a:lstStyle/>
          <a:p>
            <a:r>
              <a:rPr lang="de-DE" dirty="0"/>
              <a:t>Writing a Scientific Report</a:t>
            </a:r>
          </a:p>
        </p:txBody>
      </p:sp>
      <p:sp>
        <p:nvSpPr>
          <p:cNvPr id="6" name="Footer Placeholder 5">
            <a:extLst>
              <a:ext uri="{FF2B5EF4-FFF2-40B4-BE49-F238E27FC236}">
                <a16:creationId xmlns:a16="http://schemas.microsoft.com/office/drawing/2014/main" id="{77B3E864-AA0F-4F6E-BF35-24DF877C566D}"/>
              </a:ext>
            </a:extLst>
          </p:cNvPr>
          <p:cNvSpPr>
            <a:spLocks noGrp="1"/>
          </p:cNvSpPr>
          <p:nvPr>
            <p:ph type="ftr" sz="quarter" idx="23"/>
          </p:nvPr>
        </p:nvSpPr>
        <p:spPr/>
        <p:txBody>
          <a:bodyPr/>
          <a:lstStyle/>
          <a:p>
            <a:r>
              <a:rPr lang="de-DE"/>
              <a:t>Valentin Schwind</a:t>
            </a:r>
            <a:endParaRPr lang="de-DE" dirty="0"/>
          </a:p>
        </p:txBody>
      </p:sp>
      <p:sp>
        <p:nvSpPr>
          <p:cNvPr id="7" name="Slide Number Placeholder 6">
            <a:extLst>
              <a:ext uri="{FF2B5EF4-FFF2-40B4-BE49-F238E27FC236}">
                <a16:creationId xmlns:a16="http://schemas.microsoft.com/office/drawing/2014/main" id="{290EBE0C-B6A9-4A2A-AF62-7021C8725013}"/>
              </a:ext>
            </a:extLst>
          </p:cNvPr>
          <p:cNvSpPr>
            <a:spLocks noGrp="1"/>
          </p:cNvSpPr>
          <p:nvPr>
            <p:ph type="sldNum" sz="quarter" idx="24"/>
          </p:nvPr>
        </p:nvSpPr>
        <p:spPr/>
        <p:txBody>
          <a:bodyPr/>
          <a:lstStyle/>
          <a:p>
            <a:fld id="{C564DEAC-083F-4EA1-9D67-84BB3A537A3E}" type="slidenum">
              <a:rPr lang="de-DE" smtClean="0"/>
              <a:pPr/>
              <a:t>74</a:t>
            </a:fld>
            <a:endParaRPr lang="de-DE" dirty="0"/>
          </a:p>
        </p:txBody>
      </p:sp>
    </p:spTree>
    <p:extLst>
      <p:ext uri="{BB962C8B-B14F-4D97-AF65-F5344CB8AC3E}">
        <p14:creationId xmlns:p14="http://schemas.microsoft.com/office/powerpoint/2010/main" val="329278216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9ED12E-DD1E-4ED6-A982-A389ADD31724}"/>
              </a:ext>
            </a:extLst>
          </p:cNvPr>
          <p:cNvSpPr>
            <a:spLocks noGrp="1"/>
          </p:cNvSpPr>
          <p:nvPr>
            <p:ph type="title"/>
          </p:nvPr>
        </p:nvSpPr>
        <p:spPr/>
        <p:txBody>
          <a:bodyPr/>
          <a:lstStyle/>
          <a:p>
            <a:r>
              <a:rPr lang="de-DE" dirty="0"/>
              <a:t>Discussion</a:t>
            </a:r>
          </a:p>
        </p:txBody>
      </p:sp>
      <p:sp>
        <p:nvSpPr>
          <p:cNvPr id="3" name="Text Placeholder 2">
            <a:extLst>
              <a:ext uri="{FF2B5EF4-FFF2-40B4-BE49-F238E27FC236}">
                <a16:creationId xmlns:a16="http://schemas.microsoft.com/office/drawing/2014/main" id="{6441F9FA-4F6D-4447-A824-AE91A67DE6F6}"/>
              </a:ext>
            </a:extLst>
          </p:cNvPr>
          <p:cNvSpPr>
            <a:spLocks noGrp="1"/>
          </p:cNvSpPr>
          <p:nvPr>
            <p:ph type="body" sz="quarter" idx="13"/>
          </p:nvPr>
        </p:nvSpPr>
        <p:spPr/>
        <p:txBody>
          <a:bodyPr/>
          <a:lstStyle/>
          <a:p>
            <a:r>
              <a:rPr lang="de-DE" dirty="0" err="1"/>
              <a:t>Discuss</a:t>
            </a:r>
            <a:r>
              <a:rPr lang="de-DE" dirty="0"/>
              <a:t> </a:t>
            </a:r>
            <a:r>
              <a:rPr lang="de-DE" dirty="0" err="1"/>
              <a:t>weaknesses</a:t>
            </a:r>
            <a:endParaRPr lang="de-DE" dirty="0"/>
          </a:p>
          <a:p>
            <a:r>
              <a:rPr lang="de-DE" dirty="0" err="1"/>
              <a:t>Explain</a:t>
            </a:r>
            <a:r>
              <a:rPr lang="de-DE" dirty="0"/>
              <a:t> non-</a:t>
            </a:r>
            <a:r>
              <a:rPr lang="de-DE" dirty="0" err="1"/>
              <a:t>significant</a:t>
            </a:r>
            <a:endParaRPr lang="de-DE" dirty="0"/>
          </a:p>
          <a:p>
            <a:r>
              <a:rPr lang="de-DE" dirty="0" err="1"/>
              <a:t>Explain</a:t>
            </a:r>
            <a:r>
              <a:rPr lang="de-DE" dirty="0"/>
              <a:t> </a:t>
            </a:r>
            <a:r>
              <a:rPr lang="de-DE" dirty="0" err="1"/>
              <a:t>if</a:t>
            </a:r>
            <a:r>
              <a:rPr lang="de-DE" dirty="0"/>
              <a:t> </a:t>
            </a:r>
            <a:r>
              <a:rPr lang="de-DE" dirty="0" err="1"/>
              <a:t>significant</a:t>
            </a:r>
            <a:r>
              <a:rPr lang="de-DE" dirty="0"/>
              <a:t> but </a:t>
            </a:r>
            <a:r>
              <a:rPr lang="de-DE" dirty="0" err="1"/>
              <a:t>opposite</a:t>
            </a:r>
            <a:r>
              <a:rPr lang="de-DE" dirty="0"/>
              <a:t> </a:t>
            </a:r>
            <a:r>
              <a:rPr lang="de-DE" dirty="0" err="1"/>
              <a:t>to</a:t>
            </a:r>
            <a:r>
              <a:rPr lang="de-DE" dirty="0"/>
              <a:t> </a:t>
            </a:r>
            <a:r>
              <a:rPr lang="de-DE" dirty="0" err="1"/>
              <a:t>those</a:t>
            </a:r>
            <a:r>
              <a:rPr lang="de-DE" dirty="0"/>
              <a:t> </a:t>
            </a:r>
            <a:r>
              <a:rPr lang="de-DE" dirty="0" err="1"/>
              <a:t>predicted</a:t>
            </a:r>
            <a:endParaRPr lang="de-DE" dirty="0"/>
          </a:p>
          <a:p>
            <a:pPr lvl="1"/>
            <a:r>
              <a:rPr lang="de-DE" dirty="0" err="1"/>
              <a:t>Explain</a:t>
            </a:r>
            <a:r>
              <a:rPr lang="de-DE" dirty="0"/>
              <a:t> </a:t>
            </a:r>
            <a:r>
              <a:rPr lang="de-DE" dirty="0" err="1"/>
              <a:t>why</a:t>
            </a:r>
            <a:endParaRPr lang="de-DE" dirty="0"/>
          </a:p>
          <a:p>
            <a:r>
              <a:rPr lang="de-DE" dirty="0" err="1"/>
              <a:t>Explain</a:t>
            </a:r>
            <a:r>
              <a:rPr lang="de-DE" dirty="0"/>
              <a:t> </a:t>
            </a:r>
            <a:r>
              <a:rPr lang="de-DE" dirty="0" err="1"/>
              <a:t>inconsistent</a:t>
            </a:r>
            <a:r>
              <a:rPr lang="de-DE" dirty="0"/>
              <a:t> </a:t>
            </a:r>
            <a:r>
              <a:rPr lang="de-DE" dirty="0" err="1"/>
              <a:t>or</a:t>
            </a:r>
            <a:r>
              <a:rPr lang="de-DE" dirty="0"/>
              <a:t> </a:t>
            </a:r>
            <a:r>
              <a:rPr lang="de-DE" dirty="0" err="1"/>
              <a:t>mixed</a:t>
            </a:r>
            <a:r>
              <a:rPr lang="de-DE" dirty="0"/>
              <a:t> </a:t>
            </a:r>
            <a:r>
              <a:rPr lang="de-DE" dirty="0" err="1"/>
              <a:t>results</a:t>
            </a:r>
            <a:endParaRPr lang="de-DE" dirty="0"/>
          </a:p>
          <a:p>
            <a:r>
              <a:rPr lang="de-DE" dirty="0" err="1"/>
              <a:t>Identify</a:t>
            </a:r>
            <a:r>
              <a:rPr lang="de-DE" dirty="0"/>
              <a:t> </a:t>
            </a:r>
            <a:r>
              <a:rPr lang="de-DE" dirty="0" err="1"/>
              <a:t>unexpected</a:t>
            </a:r>
            <a:r>
              <a:rPr lang="de-DE" dirty="0"/>
              <a:t> </a:t>
            </a:r>
            <a:r>
              <a:rPr lang="de-DE" dirty="0" err="1"/>
              <a:t>data</a:t>
            </a:r>
            <a:endParaRPr lang="de-DE" dirty="0"/>
          </a:p>
          <a:p>
            <a:r>
              <a:rPr lang="de-DE" dirty="0" err="1"/>
              <a:t>Compare</a:t>
            </a:r>
            <a:r>
              <a:rPr lang="de-DE" dirty="0"/>
              <a:t> </a:t>
            </a:r>
            <a:r>
              <a:rPr lang="de-DE" dirty="0" err="1"/>
              <a:t>results</a:t>
            </a:r>
            <a:r>
              <a:rPr lang="de-DE" dirty="0"/>
              <a:t> </a:t>
            </a:r>
            <a:r>
              <a:rPr lang="de-DE" dirty="0" err="1"/>
              <a:t>with</a:t>
            </a:r>
            <a:r>
              <a:rPr lang="de-DE" dirty="0"/>
              <a:t> </a:t>
            </a:r>
            <a:r>
              <a:rPr lang="de-DE" dirty="0" err="1"/>
              <a:t>previous</a:t>
            </a:r>
            <a:r>
              <a:rPr lang="de-DE" dirty="0"/>
              <a:t> </a:t>
            </a:r>
            <a:r>
              <a:rPr lang="de-DE" dirty="0" err="1"/>
              <a:t>work</a:t>
            </a:r>
            <a:endParaRPr lang="de-DE" dirty="0"/>
          </a:p>
          <a:p>
            <a:endParaRPr lang="de-DE" dirty="0"/>
          </a:p>
          <a:p>
            <a:endParaRPr lang="de-DE" dirty="0"/>
          </a:p>
        </p:txBody>
      </p:sp>
      <p:sp>
        <p:nvSpPr>
          <p:cNvPr id="4" name="Text Placeholder 3">
            <a:extLst>
              <a:ext uri="{FF2B5EF4-FFF2-40B4-BE49-F238E27FC236}">
                <a16:creationId xmlns:a16="http://schemas.microsoft.com/office/drawing/2014/main" id="{29FCFD54-39BF-4CCD-AD04-EB5046CEDB09}"/>
              </a:ext>
            </a:extLst>
          </p:cNvPr>
          <p:cNvSpPr>
            <a:spLocks noGrp="1"/>
          </p:cNvSpPr>
          <p:nvPr>
            <p:ph type="body" sz="quarter" idx="15"/>
          </p:nvPr>
        </p:nvSpPr>
        <p:spPr/>
        <p:txBody>
          <a:bodyPr/>
          <a:lstStyle/>
          <a:p>
            <a:endParaRPr lang="de-DE"/>
          </a:p>
        </p:txBody>
      </p:sp>
      <p:sp>
        <p:nvSpPr>
          <p:cNvPr id="5" name="Text Placeholder 4">
            <a:extLst>
              <a:ext uri="{FF2B5EF4-FFF2-40B4-BE49-F238E27FC236}">
                <a16:creationId xmlns:a16="http://schemas.microsoft.com/office/drawing/2014/main" id="{A9EF4A35-40AE-4407-BD05-5923018186A4}"/>
              </a:ext>
            </a:extLst>
          </p:cNvPr>
          <p:cNvSpPr>
            <a:spLocks noGrp="1"/>
          </p:cNvSpPr>
          <p:nvPr>
            <p:ph type="body" sz="quarter" idx="21"/>
          </p:nvPr>
        </p:nvSpPr>
        <p:spPr/>
        <p:txBody>
          <a:bodyPr/>
          <a:lstStyle/>
          <a:p>
            <a:r>
              <a:rPr lang="de-DE" dirty="0"/>
              <a:t>Writing a Scientific Report</a:t>
            </a:r>
          </a:p>
        </p:txBody>
      </p:sp>
      <p:sp>
        <p:nvSpPr>
          <p:cNvPr id="6" name="Footer Placeholder 5">
            <a:extLst>
              <a:ext uri="{FF2B5EF4-FFF2-40B4-BE49-F238E27FC236}">
                <a16:creationId xmlns:a16="http://schemas.microsoft.com/office/drawing/2014/main" id="{D0ADB3AB-9396-43C0-A9B6-9A7E3B949AF2}"/>
              </a:ext>
            </a:extLst>
          </p:cNvPr>
          <p:cNvSpPr>
            <a:spLocks noGrp="1"/>
          </p:cNvSpPr>
          <p:nvPr>
            <p:ph type="ftr" sz="quarter" idx="23"/>
          </p:nvPr>
        </p:nvSpPr>
        <p:spPr/>
        <p:txBody>
          <a:bodyPr/>
          <a:lstStyle/>
          <a:p>
            <a:r>
              <a:rPr lang="de-DE"/>
              <a:t>Valentin Schwind</a:t>
            </a:r>
            <a:endParaRPr lang="de-DE" dirty="0"/>
          </a:p>
        </p:txBody>
      </p:sp>
      <p:sp>
        <p:nvSpPr>
          <p:cNvPr id="7" name="Slide Number Placeholder 6">
            <a:extLst>
              <a:ext uri="{FF2B5EF4-FFF2-40B4-BE49-F238E27FC236}">
                <a16:creationId xmlns:a16="http://schemas.microsoft.com/office/drawing/2014/main" id="{5367C5C7-A13E-4151-99C6-AF83A899FC9D}"/>
              </a:ext>
            </a:extLst>
          </p:cNvPr>
          <p:cNvSpPr>
            <a:spLocks noGrp="1"/>
          </p:cNvSpPr>
          <p:nvPr>
            <p:ph type="sldNum" sz="quarter" idx="24"/>
          </p:nvPr>
        </p:nvSpPr>
        <p:spPr/>
        <p:txBody>
          <a:bodyPr/>
          <a:lstStyle/>
          <a:p>
            <a:fld id="{C564DEAC-083F-4EA1-9D67-84BB3A537A3E}" type="slidenum">
              <a:rPr lang="de-DE" smtClean="0"/>
              <a:pPr/>
              <a:t>75</a:t>
            </a:fld>
            <a:endParaRPr lang="de-DE" dirty="0"/>
          </a:p>
        </p:txBody>
      </p:sp>
    </p:spTree>
    <p:extLst>
      <p:ext uri="{BB962C8B-B14F-4D97-AF65-F5344CB8AC3E}">
        <p14:creationId xmlns:p14="http://schemas.microsoft.com/office/powerpoint/2010/main" val="420422707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F625D3-CAFA-49DA-82FE-B6710651048A}"/>
              </a:ext>
            </a:extLst>
          </p:cNvPr>
          <p:cNvSpPr>
            <a:spLocks noGrp="1"/>
          </p:cNvSpPr>
          <p:nvPr>
            <p:ph type="title"/>
          </p:nvPr>
        </p:nvSpPr>
        <p:spPr/>
        <p:txBody>
          <a:bodyPr/>
          <a:lstStyle/>
          <a:p>
            <a:r>
              <a:rPr lang="de-DE" dirty="0" err="1"/>
              <a:t>Conclusion</a:t>
            </a:r>
            <a:endParaRPr lang="de-DE" dirty="0"/>
          </a:p>
        </p:txBody>
      </p:sp>
      <p:sp>
        <p:nvSpPr>
          <p:cNvPr id="3" name="Text Placeholder 2">
            <a:extLst>
              <a:ext uri="{FF2B5EF4-FFF2-40B4-BE49-F238E27FC236}">
                <a16:creationId xmlns:a16="http://schemas.microsoft.com/office/drawing/2014/main" id="{AB8463FA-D63E-4CFD-B85E-D344A8287831}"/>
              </a:ext>
            </a:extLst>
          </p:cNvPr>
          <p:cNvSpPr>
            <a:spLocks noGrp="1"/>
          </p:cNvSpPr>
          <p:nvPr>
            <p:ph type="body" sz="quarter" idx="13"/>
          </p:nvPr>
        </p:nvSpPr>
        <p:spPr/>
        <p:txBody>
          <a:bodyPr/>
          <a:lstStyle/>
          <a:p>
            <a:r>
              <a:rPr lang="de-DE" dirty="0"/>
              <a:t>The </a:t>
            </a:r>
            <a:r>
              <a:rPr lang="de-DE" dirty="0" err="1"/>
              <a:t>researcher</a:t>
            </a:r>
            <a:r>
              <a:rPr lang="de-DE" dirty="0"/>
              <a:t> </a:t>
            </a:r>
            <a:r>
              <a:rPr lang="de-DE" dirty="0" err="1"/>
              <a:t>attempts</a:t>
            </a:r>
            <a:r>
              <a:rPr lang="de-DE" dirty="0"/>
              <a:t> </a:t>
            </a:r>
            <a:r>
              <a:rPr lang="de-DE" dirty="0" err="1"/>
              <a:t>to</a:t>
            </a:r>
            <a:r>
              <a:rPr lang="de-DE" dirty="0"/>
              <a:t> </a:t>
            </a:r>
            <a:r>
              <a:rPr lang="de-DE" dirty="0" err="1"/>
              <a:t>show</a:t>
            </a:r>
            <a:r>
              <a:rPr lang="de-DE" dirty="0"/>
              <a:t> </a:t>
            </a:r>
            <a:r>
              <a:rPr lang="de-DE" dirty="0" err="1"/>
              <a:t>what</a:t>
            </a:r>
            <a:r>
              <a:rPr lang="de-DE" dirty="0"/>
              <a:t> </a:t>
            </a:r>
            <a:r>
              <a:rPr lang="de-DE" dirty="0" err="1"/>
              <a:t>knowledge</a:t>
            </a:r>
            <a:r>
              <a:rPr lang="de-DE" dirty="0"/>
              <a:t> </a:t>
            </a:r>
            <a:r>
              <a:rPr lang="de-DE" dirty="0" err="1"/>
              <a:t>has</a:t>
            </a:r>
            <a:r>
              <a:rPr lang="de-DE" dirty="0"/>
              <a:t> </a:t>
            </a:r>
            <a:r>
              <a:rPr lang="de-DE" dirty="0" err="1"/>
              <a:t>been</a:t>
            </a:r>
            <a:r>
              <a:rPr lang="de-DE" dirty="0"/>
              <a:t> </a:t>
            </a:r>
            <a:r>
              <a:rPr lang="de-DE" dirty="0" err="1"/>
              <a:t>gained</a:t>
            </a:r>
            <a:r>
              <a:rPr lang="de-DE" dirty="0"/>
              <a:t> </a:t>
            </a:r>
            <a:r>
              <a:rPr lang="de-DE" dirty="0" err="1"/>
              <a:t>through</a:t>
            </a:r>
            <a:r>
              <a:rPr lang="de-DE" dirty="0"/>
              <a:t> </a:t>
            </a:r>
            <a:r>
              <a:rPr lang="de-DE" dirty="0" err="1"/>
              <a:t>the</a:t>
            </a:r>
            <a:r>
              <a:rPr lang="de-DE" dirty="0"/>
              <a:t> </a:t>
            </a:r>
            <a:r>
              <a:rPr lang="de-DE" dirty="0" err="1"/>
              <a:t>study</a:t>
            </a:r>
            <a:r>
              <a:rPr lang="de-DE" dirty="0"/>
              <a:t> and </a:t>
            </a:r>
            <a:r>
              <a:rPr lang="de-DE" dirty="0" err="1"/>
              <a:t>tries</a:t>
            </a:r>
            <a:r>
              <a:rPr lang="de-DE" dirty="0"/>
              <a:t> </a:t>
            </a:r>
            <a:r>
              <a:rPr lang="de-DE" dirty="0" err="1"/>
              <a:t>to</a:t>
            </a:r>
            <a:r>
              <a:rPr lang="de-DE" dirty="0"/>
              <a:t> </a:t>
            </a:r>
            <a:r>
              <a:rPr lang="de-DE" dirty="0" err="1"/>
              <a:t>generalize</a:t>
            </a:r>
            <a:r>
              <a:rPr lang="de-DE" dirty="0"/>
              <a:t> </a:t>
            </a:r>
            <a:r>
              <a:rPr lang="de-DE" dirty="0" err="1"/>
              <a:t>that</a:t>
            </a:r>
            <a:r>
              <a:rPr lang="de-DE" dirty="0"/>
              <a:t> </a:t>
            </a:r>
            <a:r>
              <a:rPr lang="de-DE" dirty="0" err="1"/>
              <a:t>knowledge</a:t>
            </a:r>
            <a:r>
              <a:rPr lang="de-DE" dirty="0"/>
              <a:t> </a:t>
            </a:r>
            <a:r>
              <a:rPr lang="de-DE" dirty="0" err="1"/>
              <a:t>by</a:t>
            </a:r>
            <a:r>
              <a:rPr lang="de-DE" dirty="0"/>
              <a:t> </a:t>
            </a:r>
            <a:r>
              <a:rPr lang="de-DE" dirty="0" err="1"/>
              <a:t>considering</a:t>
            </a:r>
            <a:r>
              <a:rPr lang="de-DE" dirty="0"/>
              <a:t> </a:t>
            </a:r>
            <a:r>
              <a:rPr lang="de-DE" dirty="0" err="1"/>
              <a:t>the</a:t>
            </a:r>
            <a:r>
              <a:rPr lang="de-DE" dirty="0"/>
              <a:t> </a:t>
            </a:r>
            <a:r>
              <a:rPr lang="de-DE" dirty="0" err="1"/>
              <a:t>population</a:t>
            </a:r>
            <a:r>
              <a:rPr lang="de-DE" dirty="0"/>
              <a:t> and </a:t>
            </a:r>
            <a:r>
              <a:rPr lang="de-DE" dirty="0" err="1"/>
              <a:t>characteristics</a:t>
            </a:r>
            <a:r>
              <a:rPr lang="de-DE" dirty="0"/>
              <a:t> </a:t>
            </a:r>
            <a:r>
              <a:rPr lang="de-DE" dirty="0" err="1"/>
              <a:t>of</a:t>
            </a:r>
            <a:r>
              <a:rPr lang="de-DE" dirty="0"/>
              <a:t> </a:t>
            </a:r>
            <a:r>
              <a:rPr lang="de-DE" dirty="0" err="1"/>
              <a:t>the</a:t>
            </a:r>
            <a:r>
              <a:rPr lang="de-DE" dirty="0"/>
              <a:t> sample</a:t>
            </a:r>
          </a:p>
          <a:p>
            <a:pPr lvl="1"/>
            <a:r>
              <a:rPr lang="de-DE" dirty="0"/>
              <a:t>Was </a:t>
            </a:r>
            <a:r>
              <a:rPr lang="de-DE" dirty="0" err="1"/>
              <a:t>the</a:t>
            </a:r>
            <a:r>
              <a:rPr lang="de-DE" dirty="0"/>
              <a:t> </a:t>
            </a:r>
            <a:r>
              <a:rPr lang="de-DE" dirty="0" err="1"/>
              <a:t>problem</a:t>
            </a:r>
            <a:r>
              <a:rPr lang="de-DE" dirty="0"/>
              <a:t> </a:t>
            </a:r>
            <a:r>
              <a:rPr lang="de-DE" dirty="0" err="1"/>
              <a:t>answered</a:t>
            </a:r>
            <a:r>
              <a:rPr lang="de-DE" dirty="0"/>
              <a:t>?</a:t>
            </a:r>
          </a:p>
          <a:p>
            <a:pPr lvl="1"/>
            <a:r>
              <a:rPr lang="de-DE" dirty="0"/>
              <a:t>Was </a:t>
            </a:r>
            <a:r>
              <a:rPr lang="de-DE" dirty="0" err="1"/>
              <a:t>the</a:t>
            </a:r>
            <a:r>
              <a:rPr lang="de-DE" dirty="0"/>
              <a:t> </a:t>
            </a:r>
            <a:r>
              <a:rPr lang="de-DE" dirty="0" err="1"/>
              <a:t>research</a:t>
            </a:r>
            <a:r>
              <a:rPr lang="de-DE" dirty="0"/>
              <a:t> </a:t>
            </a:r>
            <a:r>
              <a:rPr lang="de-DE" dirty="0" err="1"/>
              <a:t>purpose</a:t>
            </a:r>
            <a:r>
              <a:rPr lang="de-DE" dirty="0"/>
              <a:t> </a:t>
            </a:r>
            <a:r>
              <a:rPr lang="de-DE" dirty="0" err="1"/>
              <a:t>met</a:t>
            </a:r>
            <a:r>
              <a:rPr lang="de-DE" dirty="0"/>
              <a:t>?</a:t>
            </a:r>
          </a:p>
          <a:p>
            <a:pPr lvl="1"/>
            <a:r>
              <a:rPr lang="de-DE" dirty="0"/>
              <a:t>Was </a:t>
            </a:r>
            <a:r>
              <a:rPr lang="de-DE" dirty="0" err="1"/>
              <a:t>the</a:t>
            </a:r>
            <a:r>
              <a:rPr lang="de-DE" dirty="0"/>
              <a:t> </a:t>
            </a:r>
            <a:r>
              <a:rPr lang="de-DE" dirty="0" err="1"/>
              <a:t>research</a:t>
            </a:r>
            <a:r>
              <a:rPr lang="de-DE" dirty="0"/>
              <a:t> </a:t>
            </a:r>
            <a:r>
              <a:rPr lang="de-DE" dirty="0" err="1"/>
              <a:t>hypothesis</a:t>
            </a:r>
            <a:r>
              <a:rPr lang="de-DE" dirty="0"/>
              <a:t> </a:t>
            </a:r>
            <a:r>
              <a:rPr lang="de-DE" dirty="0" err="1"/>
              <a:t>supported</a:t>
            </a:r>
            <a:r>
              <a:rPr lang="de-DE" dirty="0"/>
              <a:t>?</a:t>
            </a:r>
          </a:p>
          <a:p>
            <a:pPr lvl="1"/>
            <a:r>
              <a:rPr lang="de-DE" dirty="0"/>
              <a:t>Was </a:t>
            </a:r>
            <a:r>
              <a:rPr lang="de-DE" dirty="0" err="1"/>
              <a:t>the</a:t>
            </a:r>
            <a:r>
              <a:rPr lang="de-DE" dirty="0"/>
              <a:t> </a:t>
            </a:r>
            <a:r>
              <a:rPr lang="de-DE" dirty="0" err="1"/>
              <a:t>theoretical</a:t>
            </a:r>
            <a:r>
              <a:rPr lang="de-DE" dirty="0"/>
              <a:t> </a:t>
            </a:r>
            <a:r>
              <a:rPr lang="de-DE" dirty="0" err="1"/>
              <a:t>model</a:t>
            </a:r>
            <a:r>
              <a:rPr lang="de-DE" dirty="0"/>
              <a:t>/</a:t>
            </a:r>
            <a:r>
              <a:rPr lang="de-DE" dirty="0" err="1"/>
              <a:t>framework</a:t>
            </a:r>
            <a:r>
              <a:rPr lang="de-DE" dirty="0"/>
              <a:t>/</a:t>
            </a:r>
            <a:r>
              <a:rPr lang="de-DE" dirty="0" err="1"/>
              <a:t>predictions</a:t>
            </a:r>
            <a:r>
              <a:rPr lang="de-DE" dirty="0"/>
              <a:t> </a:t>
            </a:r>
            <a:r>
              <a:rPr lang="de-DE" dirty="0" err="1"/>
              <a:t>supported</a:t>
            </a:r>
            <a:r>
              <a:rPr lang="de-DE" dirty="0"/>
              <a:t>?</a:t>
            </a:r>
          </a:p>
          <a:p>
            <a:r>
              <a:rPr lang="de-DE" dirty="0" err="1"/>
              <a:t>Provide</a:t>
            </a:r>
            <a:r>
              <a:rPr lang="de-DE" dirty="0"/>
              <a:t> </a:t>
            </a:r>
            <a:r>
              <a:rPr lang="de-DE" dirty="0" err="1"/>
              <a:t>implications</a:t>
            </a:r>
            <a:r>
              <a:rPr lang="de-DE" dirty="0"/>
              <a:t>. </a:t>
            </a:r>
            <a:r>
              <a:rPr lang="de-DE" dirty="0" err="1"/>
              <a:t>Give</a:t>
            </a:r>
            <a:r>
              <a:rPr lang="de-DE" dirty="0"/>
              <a:t> </a:t>
            </a:r>
            <a:r>
              <a:rPr lang="de-DE" dirty="0" err="1"/>
              <a:t>others</a:t>
            </a:r>
            <a:r>
              <a:rPr lang="de-DE" dirty="0"/>
              <a:t> </a:t>
            </a:r>
            <a:r>
              <a:rPr lang="de-DE" dirty="0" err="1"/>
              <a:t>the</a:t>
            </a:r>
            <a:r>
              <a:rPr lang="de-DE" dirty="0"/>
              <a:t> </a:t>
            </a:r>
            <a:r>
              <a:rPr lang="de-DE" dirty="0" err="1"/>
              <a:t>opportunity</a:t>
            </a:r>
            <a:r>
              <a:rPr lang="de-DE" dirty="0"/>
              <a:t> </a:t>
            </a:r>
            <a:r>
              <a:rPr lang="de-DE" dirty="0" err="1"/>
              <a:t>to</a:t>
            </a:r>
            <a:r>
              <a:rPr lang="de-DE" dirty="0"/>
              <a:t> </a:t>
            </a:r>
            <a:r>
              <a:rPr lang="de-DE" dirty="0" err="1"/>
              <a:t>be</a:t>
            </a:r>
            <a:r>
              <a:rPr lang="de-DE" dirty="0"/>
              <a:t> </a:t>
            </a:r>
            <a:r>
              <a:rPr lang="de-DE" dirty="0" err="1"/>
              <a:t>creative</a:t>
            </a:r>
            <a:r>
              <a:rPr lang="de-DE" dirty="0"/>
              <a:t>. </a:t>
            </a:r>
            <a:r>
              <a:rPr lang="de-DE" dirty="0" err="1"/>
              <a:t>Implications</a:t>
            </a:r>
            <a:r>
              <a:rPr lang="de-DE" dirty="0"/>
              <a:t> </a:t>
            </a:r>
            <a:r>
              <a:rPr lang="de-DE" dirty="0" err="1"/>
              <a:t>give</a:t>
            </a:r>
            <a:r>
              <a:rPr lang="de-DE" dirty="0"/>
              <a:t> </a:t>
            </a:r>
            <a:r>
              <a:rPr lang="de-DE" dirty="0" err="1"/>
              <a:t>meaning</a:t>
            </a:r>
            <a:r>
              <a:rPr lang="de-DE" dirty="0"/>
              <a:t> </a:t>
            </a:r>
            <a:r>
              <a:rPr lang="de-DE" dirty="0" err="1"/>
              <a:t>for</a:t>
            </a:r>
            <a:r>
              <a:rPr lang="de-DE" dirty="0"/>
              <a:t> </a:t>
            </a:r>
            <a:r>
              <a:rPr lang="de-DE" dirty="0" err="1"/>
              <a:t>theory</a:t>
            </a:r>
            <a:r>
              <a:rPr lang="de-DE" dirty="0"/>
              <a:t> and </a:t>
            </a:r>
            <a:r>
              <a:rPr lang="de-DE" dirty="0" err="1"/>
              <a:t>pratice</a:t>
            </a:r>
            <a:endParaRPr lang="de-DE" dirty="0"/>
          </a:p>
          <a:p>
            <a:r>
              <a:rPr lang="de-DE" dirty="0" err="1"/>
              <a:t>Provide</a:t>
            </a:r>
            <a:r>
              <a:rPr lang="de-DE" dirty="0"/>
              <a:t> </a:t>
            </a:r>
            <a:r>
              <a:rPr lang="de-DE" dirty="0" err="1"/>
              <a:t>suggestions</a:t>
            </a:r>
            <a:r>
              <a:rPr lang="de-DE" dirty="0"/>
              <a:t> </a:t>
            </a:r>
            <a:r>
              <a:rPr lang="de-DE" dirty="0" err="1"/>
              <a:t>for</a:t>
            </a:r>
            <a:r>
              <a:rPr lang="de-DE" dirty="0"/>
              <a:t> </a:t>
            </a:r>
            <a:r>
              <a:rPr lang="de-DE" dirty="0" err="1"/>
              <a:t>making</a:t>
            </a:r>
            <a:r>
              <a:rPr lang="de-DE" dirty="0"/>
              <a:t> </a:t>
            </a:r>
            <a:r>
              <a:rPr lang="de-DE" dirty="0" err="1"/>
              <a:t>changes</a:t>
            </a:r>
            <a:r>
              <a:rPr lang="de-DE" dirty="0"/>
              <a:t>, </a:t>
            </a:r>
            <a:r>
              <a:rPr lang="de-DE" dirty="0" err="1"/>
              <a:t>further</a:t>
            </a:r>
            <a:r>
              <a:rPr lang="de-DE" dirty="0"/>
              <a:t> </a:t>
            </a:r>
            <a:r>
              <a:rPr lang="de-DE" dirty="0" err="1"/>
              <a:t>studies</a:t>
            </a:r>
            <a:r>
              <a:rPr lang="de-DE" dirty="0"/>
              <a:t>, etc.</a:t>
            </a:r>
          </a:p>
          <a:p>
            <a:endParaRPr lang="de-DE" dirty="0"/>
          </a:p>
        </p:txBody>
      </p:sp>
      <p:sp>
        <p:nvSpPr>
          <p:cNvPr id="4" name="Text Placeholder 3">
            <a:extLst>
              <a:ext uri="{FF2B5EF4-FFF2-40B4-BE49-F238E27FC236}">
                <a16:creationId xmlns:a16="http://schemas.microsoft.com/office/drawing/2014/main" id="{6800AAF0-66F8-44A3-AB34-56E7B4A49F34}"/>
              </a:ext>
            </a:extLst>
          </p:cNvPr>
          <p:cNvSpPr>
            <a:spLocks noGrp="1"/>
          </p:cNvSpPr>
          <p:nvPr>
            <p:ph type="body" sz="quarter" idx="15"/>
          </p:nvPr>
        </p:nvSpPr>
        <p:spPr/>
        <p:txBody>
          <a:bodyPr/>
          <a:lstStyle/>
          <a:p>
            <a:endParaRPr lang="de-DE" dirty="0"/>
          </a:p>
        </p:txBody>
      </p:sp>
      <p:sp>
        <p:nvSpPr>
          <p:cNvPr id="5" name="Text Placeholder 4">
            <a:extLst>
              <a:ext uri="{FF2B5EF4-FFF2-40B4-BE49-F238E27FC236}">
                <a16:creationId xmlns:a16="http://schemas.microsoft.com/office/drawing/2014/main" id="{DE9DE15F-FBB6-48C0-93ED-B0370FF2A500}"/>
              </a:ext>
            </a:extLst>
          </p:cNvPr>
          <p:cNvSpPr>
            <a:spLocks noGrp="1"/>
          </p:cNvSpPr>
          <p:nvPr>
            <p:ph type="body" sz="quarter" idx="21"/>
          </p:nvPr>
        </p:nvSpPr>
        <p:spPr/>
        <p:txBody>
          <a:bodyPr/>
          <a:lstStyle/>
          <a:p>
            <a:r>
              <a:rPr lang="de-DE" dirty="0"/>
              <a:t>Writing a Scientific Report</a:t>
            </a:r>
          </a:p>
        </p:txBody>
      </p:sp>
      <p:sp>
        <p:nvSpPr>
          <p:cNvPr id="6" name="Footer Placeholder 5">
            <a:extLst>
              <a:ext uri="{FF2B5EF4-FFF2-40B4-BE49-F238E27FC236}">
                <a16:creationId xmlns:a16="http://schemas.microsoft.com/office/drawing/2014/main" id="{069437BC-10EB-4EFE-8DC4-E46213AD0411}"/>
              </a:ext>
            </a:extLst>
          </p:cNvPr>
          <p:cNvSpPr>
            <a:spLocks noGrp="1"/>
          </p:cNvSpPr>
          <p:nvPr>
            <p:ph type="ftr" sz="quarter" idx="23"/>
          </p:nvPr>
        </p:nvSpPr>
        <p:spPr/>
        <p:txBody>
          <a:bodyPr/>
          <a:lstStyle/>
          <a:p>
            <a:r>
              <a:rPr lang="de-DE"/>
              <a:t>Valentin Schwind</a:t>
            </a:r>
            <a:endParaRPr lang="de-DE" dirty="0"/>
          </a:p>
        </p:txBody>
      </p:sp>
      <p:sp>
        <p:nvSpPr>
          <p:cNvPr id="7" name="Slide Number Placeholder 6">
            <a:extLst>
              <a:ext uri="{FF2B5EF4-FFF2-40B4-BE49-F238E27FC236}">
                <a16:creationId xmlns:a16="http://schemas.microsoft.com/office/drawing/2014/main" id="{E960CCC0-6DDE-4B7F-B6AE-7472964BC544}"/>
              </a:ext>
            </a:extLst>
          </p:cNvPr>
          <p:cNvSpPr>
            <a:spLocks noGrp="1"/>
          </p:cNvSpPr>
          <p:nvPr>
            <p:ph type="sldNum" sz="quarter" idx="24"/>
          </p:nvPr>
        </p:nvSpPr>
        <p:spPr/>
        <p:txBody>
          <a:bodyPr/>
          <a:lstStyle/>
          <a:p>
            <a:fld id="{C564DEAC-083F-4EA1-9D67-84BB3A537A3E}" type="slidenum">
              <a:rPr lang="de-DE" smtClean="0"/>
              <a:pPr/>
              <a:t>76</a:t>
            </a:fld>
            <a:endParaRPr lang="de-DE" dirty="0"/>
          </a:p>
        </p:txBody>
      </p:sp>
    </p:spTree>
    <p:extLst>
      <p:ext uri="{BB962C8B-B14F-4D97-AF65-F5344CB8AC3E}">
        <p14:creationId xmlns:p14="http://schemas.microsoft.com/office/powerpoint/2010/main" val="175433289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5FF048-3B00-4C2B-AC52-FE3D75945351}"/>
              </a:ext>
            </a:extLst>
          </p:cNvPr>
          <p:cNvSpPr>
            <a:spLocks noGrp="1"/>
          </p:cNvSpPr>
          <p:nvPr>
            <p:ph type="title"/>
          </p:nvPr>
        </p:nvSpPr>
        <p:spPr/>
        <p:txBody>
          <a:bodyPr/>
          <a:lstStyle/>
          <a:p>
            <a:r>
              <a:rPr lang="de-DE" dirty="0" err="1"/>
              <a:t>Conclusion</a:t>
            </a:r>
            <a:endParaRPr lang="de-DE" dirty="0"/>
          </a:p>
        </p:txBody>
      </p:sp>
      <p:sp>
        <p:nvSpPr>
          <p:cNvPr id="3" name="Text Placeholder 2">
            <a:extLst>
              <a:ext uri="{FF2B5EF4-FFF2-40B4-BE49-F238E27FC236}">
                <a16:creationId xmlns:a16="http://schemas.microsoft.com/office/drawing/2014/main" id="{7E673C85-6338-4CAC-A106-5BB7A9F97063}"/>
              </a:ext>
            </a:extLst>
          </p:cNvPr>
          <p:cNvSpPr>
            <a:spLocks noGrp="1"/>
          </p:cNvSpPr>
          <p:nvPr>
            <p:ph type="body" sz="quarter" idx="13"/>
          </p:nvPr>
        </p:nvSpPr>
        <p:spPr/>
        <p:txBody>
          <a:bodyPr/>
          <a:lstStyle/>
          <a:p>
            <a:r>
              <a:rPr lang="de-DE" dirty="0" err="1"/>
              <a:t>Provide</a:t>
            </a:r>
            <a:r>
              <a:rPr lang="de-DE" dirty="0"/>
              <a:t> </a:t>
            </a:r>
            <a:r>
              <a:rPr lang="de-DE" dirty="0" err="1"/>
              <a:t>recommendations</a:t>
            </a:r>
            <a:endParaRPr lang="de-DE" dirty="0"/>
          </a:p>
          <a:p>
            <a:pPr lvl="1"/>
            <a:r>
              <a:rPr lang="de-DE" dirty="0"/>
              <a:t>Logical </a:t>
            </a:r>
            <a:r>
              <a:rPr lang="de-DE" dirty="0" err="1"/>
              <a:t>extension</a:t>
            </a:r>
            <a:r>
              <a:rPr lang="de-DE" dirty="0"/>
              <a:t> </a:t>
            </a:r>
            <a:r>
              <a:rPr lang="de-DE" dirty="0" err="1"/>
              <a:t>of</a:t>
            </a:r>
            <a:r>
              <a:rPr lang="de-DE" dirty="0"/>
              <a:t> </a:t>
            </a:r>
            <a:r>
              <a:rPr lang="de-DE" dirty="0" err="1"/>
              <a:t>your</a:t>
            </a:r>
            <a:r>
              <a:rPr lang="de-DE" dirty="0"/>
              <a:t> </a:t>
            </a:r>
            <a:r>
              <a:rPr lang="de-DE" dirty="0" err="1"/>
              <a:t>study</a:t>
            </a:r>
            <a:r>
              <a:rPr lang="de-DE" dirty="0"/>
              <a:t>: </a:t>
            </a:r>
            <a:r>
              <a:rPr lang="de-DE" dirty="0" err="1"/>
              <a:t>What</a:t>
            </a:r>
            <a:r>
              <a:rPr lang="de-DE" dirty="0"/>
              <a:t> </a:t>
            </a:r>
            <a:r>
              <a:rPr lang="de-DE" dirty="0" err="1"/>
              <a:t>comes</a:t>
            </a:r>
            <a:r>
              <a:rPr lang="de-DE" dirty="0"/>
              <a:t> </a:t>
            </a:r>
            <a:r>
              <a:rPr lang="de-DE" dirty="0" err="1"/>
              <a:t>next</a:t>
            </a:r>
            <a:r>
              <a:rPr lang="de-DE" dirty="0"/>
              <a:t>?</a:t>
            </a:r>
          </a:p>
          <a:p>
            <a:pPr lvl="1"/>
            <a:r>
              <a:rPr lang="de-DE" dirty="0"/>
              <a:t>Replication </a:t>
            </a:r>
            <a:r>
              <a:rPr lang="de-DE" dirty="0" err="1"/>
              <a:t>of</a:t>
            </a:r>
            <a:r>
              <a:rPr lang="de-DE" dirty="0"/>
              <a:t> </a:t>
            </a:r>
            <a:r>
              <a:rPr lang="de-DE" dirty="0" err="1"/>
              <a:t>the</a:t>
            </a:r>
            <a:r>
              <a:rPr lang="de-DE" dirty="0"/>
              <a:t> </a:t>
            </a:r>
            <a:r>
              <a:rPr lang="de-DE" dirty="0" err="1"/>
              <a:t>study</a:t>
            </a:r>
            <a:r>
              <a:rPr lang="de-DE" dirty="0"/>
              <a:t>: Different </a:t>
            </a:r>
            <a:r>
              <a:rPr lang="de-DE" dirty="0" err="1"/>
              <a:t>setting</a:t>
            </a:r>
            <a:r>
              <a:rPr lang="de-DE" dirty="0"/>
              <a:t>? </a:t>
            </a:r>
          </a:p>
          <a:p>
            <a:pPr lvl="1"/>
            <a:r>
              <a:rPr lang="de-DE" dirty="0" err="1"/>
              <a:t>Correction</a:t>
            </a:r>
            <a:r>
              <a:rPr lang="de-DE" dirty="0"/>
              <a:t> </a:t>
            </a:r>
            <a:r>
              <a:rPr lang="de-DE" dirty="0" err="1"/>
              <a:t>of</a:t>
            </a:r>
            <a:r>
              <a:rPr lang="de-DE" dirty="0"/>
              <a:t> </a:t>
            </a:r>
            <a:r>
              <a:rPr lang="de-DE" dirty="0" err="1"/>
              <a:t>limitations</a:t>
            </a:r>
            <a:r>
              <a:rPr lang="de-DE" dirty="0"/>
              <a:t>: Sample, </a:t>
            </a:r>
            <a:r>
              <a:rPr lang="de-DE" dirty="0" err="1"/>
              <a:t>apparatus</a:t>
            </a:r>
            <a:r>
              <a:rPr lang="de-DE" dirty="0"/>
              <a:t>, variable </a:t>
            </a:r>
            <a:r>
              <a:rPr lang="de-DE" dirty="0" err="1"/>
              <a:t>control</a:t>
            </a:r>
            <a:r>
              <a:rPr lang="de-DE" dirty="0"/>
              <a:t>, </a:t>
            </a:r>
            <a:r>
              <a:rPr lang="de-DE" dirty="0" err="1"/>
              <a:t>method</a:t>
            </a:r>
            <a:endParaRPr lang="de-DE" dirty="0"/>
          </a:p>
          <a:p>
            <a:r>
              <a:rPr lang="de-DE" dirty="0" err="1"/>
              <a:t>Utilize</a:t>
            </a:r>
            <a:r>
              <a:rPr lang="de-DE" dirty="0"/>
              <a:t> </a:t>
            </a:r>
            <a:r>
              <a:rPr lang="de-DE" dirty="0" err="1"/>
              <a:t>your</a:t>
            </a:r>
            <a:r>
              <a:rPr lang="de-DE" dirty="0"/>
              <a:t> </a:t>
            </a:r>
            <a:r>
              <a:rPr lang="de-DE" dirty="0" err="1"/>
              <a:t>findings</a:t>
            </a:r>
            <a:endParaRPr lang="de-DE" dirty="0"/>
          </a:p>
          <a:p>
            <a:pPr lvl="1"/>
            <a:r>
              <a:rPr lang="de-DE" dirty="0" err="1"/>
              <a:t>What</a:t>
            </a:r>
            <a:r>
              <a:rPr lang="de-DE" dirty="0"/>
              <a:t> </a:t>
            </a:r>
            <a:r>
              <a:rPr lang="de-DE" dirty="0" err="1"/>
              <a:t>can</a:t>
            </a:r>
            <a:r>
              <a:rPr lang="de-DE" dirty="0"/>
              <a:t> </a:t>
            </a:r>
            <a:r>
              <a:rPr lang="de-DE" dirty="0" err="1"/>
              <a:t>we</a:t>
            </a:r>
            <a:r>
              <a:rPr lang="de-DE" dirty="0"/>
              <a:t> do </a:t>
            </a:r>
            <a:r>
              <a:rPr lang="de-DE" dirty="0" err="1"/>
              <a:t>with</a:t>
            </a:r>
            <a:r>
              <a:rPr lang="de-DE" dirty="0"/>
              <a:t> </a:t>
            </a:r>
            <a:r>
              <a:rPr lang="de-DE" dirty="0" err="1"/>
              <a:t>that</a:t>
            </a:r>
            <a:r>
              <a:rPr lang="de-DE" dirty="0"/>
              <a:t>?</a:t>
            </a:r>
          </a:p>
          <a:p>
            <a:pPr lvl="1"/>
            <a:r>
              <a:rPr lang="de-DE" dirty="0"/>
              <a:t>Must a </a:t>
            </a:r>
            <a:r>
              <a:rPr lang="de-DE" dirty="0" err="1"/>
              <a:t>mode</a:t>
            </a:r>
            <a:endParaRPr lang="de-DE" dirty="0"/>
          </a:p>
          <a:p>
            <a:endParaRPr lang="de-DE" dirty="0"/>
          </a:p>
        </p:txBody>
      </p:sp>
      <p:sp>
        <p:nvSpPr>
          <p:cNvPr id="4" name="Text Placeholder 3">
            <a:extLst>
              <a:ext uri="{FF2B5EF4-FFF2-40B4-BE49-F238E27FC236}">
                <a16:creationId xmlns:a16="http://schemas.microsoft.com/office/drawing/2014/main" id="{FEB02D2F-A234-4F4B-A0D0-2D16C8E1A75E}"/>
              </a:ext>
            </a:extLst>
          </p:cNvPr>
          <p:cNvSpPr>
            <a:spLocks noGrp="1"/>
          </p:cNvSpPr>
          <p:nvPr>
            <p:ph type="body" sz="quarter" idx="15"/>
          </p:nvPr>
        </p:nvSpPr>
        <p:spPr/>
        <p:txBody>
          <a:bodyPr/>
          <a:lstStyle/>
          <a:p>
            <a:endParaRPr lang="de-DE"/>
          </a:p>
        </p:txBody>
      </p:sp>
      <p:sp>
        <p:nvSpPr>
          <p:cNvPr id="5" name="Text Placeholder 4">
            <a:extLst>
              <a:ext uri="{FF2B5EF4-FFF2-40B4-BE49-F238E27FC236}">
                <a16:creationId xmlns:a16="http://schemas.microsoft.com/office/drawing/2014/main" id="{C1DE1C14-43D1-43D6-BE40-B6AD1068865B}"/>
              </a:ext>
            </a:extLst>
          </p:cNvPr>
          <p:cNvSpPr>
            <a:spLocks noGrp="1"/>
          </p:cNvSpPr>
          <p:nvPr>
            <p:ph type="body" sz="quarter" idx="21"/>
          </p:nvPr>
        </p:nvSpPr>
        <p:spPr/>
        <p:txBody>
          <a:bodyPr/>
          <a:lstStyle/>
          <a:p>
            <a:r>
              <a:rPr lang="de-DE" dirty="0"/>
              <a:t>Writing a Scientific Report</a:t>
            </a:r>
          </a:p>
        </p:txBody>
      </p:sp>
      <p:sp>
        <p:nvSpPr>
          <p:cNvPr id="6" name="Footer Placeholder 5">
            <a:extLst>
              <a:ext uri="{FF2B5EF4-FFF2-40B4-BE49-F238E27FC236}">
                <a16:creationId xmlns:a16="http://schemas.microsoft.com/office/drawing/2014/main" id="{D1DA6A19-2EBB-4690-880D-1244063A637A}"/>
              </a:ext>
            </a:extLst>
          </p:cNvPr>
          <p:cNvSpPr>
            <a:spLocks noGrp="1"/>
          </p:cNvSpPr>
          <p:nvPr>
            <p:ph type="ftr" sz="quarter" idx="23"/>
          </p:nvPr>
        </p:nvSpPr>
        <p:spPr/>
        <p:txBody>
          <a:bodyPr/>
          <a:lstStyle/>
          <a:p>
            <a:r>
              <a:rPr lang="de-DE"/>
              <a:t>Valentin Schwind</a:t>
            </a:r>
            <a:endParaRPr lang="de-DE" dirty="0"/>
          </a:p>
        </p:txBody>
      </p:sp>
      <p:sp>
        <p:nvSpPr>
          <p:cNvPr id="7" name="Slide Number Placeholder 6">
            <a:extLst>
              <a:ext uri="{FF2B5EF4-FFF2-40B4-BE49-F238E27FC236}">
                <a16:creationId xmlns:a16="http://schemas.microsoft.com/office/drawing/2014/main" id="{62BC32C8-2B84-4776-A8C3-E229938BF347}"/>
              </a:ext>
            </a:extLst>
          </p:cNvPr>
          <p:cNvSpPr>
            <a:spLocks noGrp="1"/>
          </p:cNvSpPr>
          <p:nvPr>
            <p:ph type="sldNum" sz="quarter" idx="24"/>
          </p:nvPr>
        </p:nvSpPr>
        <p:spPr/>
        <p:txBody>
          <a:bodyPr/>
          <a:lstStyle/>
          <a:p>
            <a:fld id="{C564DEAC-083F-4EA1-9D67-84BB3A537A3E}" type="slidenum">
              <a:rPr lang="de-DE" smtClean="0"/>
              <a:pPr/>
              <a:t>77</a:t>
            </a:fld>
            <a:endParaRPr lang="de-DE" dirty="0"/>
          </a:p>
        </p:txBody>
      </p:sp>
    </p:spTree>
    <p:extLst>
      <p:ext uri="{BB962C8B-B14F-4D97-AF65-F5344CB8AC3E}">
        <p14:creationId xmlns:p14="http://schemas.microsoft.com/office/powerpoint/2010/main" val="160864623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352BC3-3A66-4190-9C69-EEA2D536A8AC}"/>
              </a:ext>
            </a:extLst>
          </p:cNvPr>
          <p:cNvSpPr>
            <a:spLocks noGrp="1"/>
          </p:cNvSpPr>
          <p:nvPr>
            <p:ph type="title"/>
          </p:nvPr>
        </p:nvSpPr>
        <p:spPr/>
        <p:txBody>
          <a:bodyPr/>
          <a:lstStyle/>
          <a:p>
            <a:r>
              <a:rPr lang="de-DE" dirty="0" err="1"/>
              <a:t>Your</a:t>
            </a:r>
            <a:r>
              <a:rPr lang="de-DE" dirty="0"/>
              <a:t> Template</a:t>
            </a:r>
          </a:p>
        </p:txBody>
      </p:sp>
      <p:sp>
        <p:nvSpPr>
          <p:cNvPr id="3" name="Text Placeholder 2">
            <a:extLst>
              <a:ext uri="{FF2B5EF4-FFF2-40B4-BE49-F238E27FC236}">
                <a16:creationId xmlns:a16="http://schemas.microsoft.com/office/drawing/2014/main" id="{E8CB95E0-72FF-47A6-A871-D60C0C8DE8B4}"/>
              </a:ext>
            </a:extLst>
          </p:cNvPr>
          <p:cNvSpPr>
            <a:spLocks noGrp="1"/>
          </p:cNvSpPr>
          <p:nvPr>
            <p:ph type="body" sz="quarter" idx="13"/>
          </p:nvPr>
        </p:nvSpPr>
        <p:spPr/>
        <p:txBody>
          <a:bodyPr/>
          <a:lstStyle/>
          <a:p>
            <a:r>
              <a:rPr lang="de-DE" dirty="0"/>
              <a:t>Take </a:t>
            </a:r>
            <a:r>
              <a:rPr lang="de-DE" dirty="0" err="1"/>
              <a:t>the</a:t>
            </a:r>
            <a:r>
              <a:rPr lang="de-DE" dirty="0"/>
              <a:t> ACM SIGCHI</a:t>
            </a:r>
            <a:br>
              <a:rPr lang="de-DE" dirty="0"/>
            </a:br>
            <a:r>
              <a:rPr lang="de-DE" dirty="0" err="1"/>
              <a:t>master</a:t>
            </a:r>
            <a:r>
              <a:rPr lang="de-DE" dirty="0"/>
              <a:t> </a:t>
            </a:r>
            <a:r>
              <a:rPr lang="de-DE" dirty="0" err="1"/>
              <a:t>template</a:t>
            </a:r>
            <a:r>
              <a:rPr lang="de-DE" dirty="0"/>
              <a:t> (2019)</a:t>
            </a:r>
          </a:p>
          <a:p>
            <a:r>
              <a:rPr lang="de-DE" dirty="0"/>
              <a:t>Find a Latex-Editor</a:t>
            </a:r>
          </a:p>
          <a:p>
            <a:r>
              <a:rPr lang="de-DE" dirty="0" err="1"/>
              <a:t>Learn</a:t>
            </a:r>
            <a:r>
              <a:rPr lang="de-DE" dirty="0"/>
              <a:t> </a:t>
            </a:r>
            <a:r>
              <a:rPr lang="de-DE" dirty="0" err="1"/>
              <a:t>to</a:t>
            </a:r>
            <a:r>
              <a:rPr lang="de-DE" dirty="0"/>
              <a:t> </a:t>
            </a:r>
            <a:r>
              <a:rPr lang="de-DE" dirty="0" err="1"/>
              <a:t>collaborate</a:t>
            </a:r>
            <a:endParaRPr lang="de-DE" dirty="0"/>
          </a:p>
          <a:p>
            <a:endParaRPr lang="de-DE" dirty="0"/>
          </a:p>
        </p:txBody>
      </p:sp>
      <p:sp>
        <p:nvSpPr>
          <p:cNvPr id="4" name="Text Placeholder 3">
            <a:extLst>
              <a:ext uri="{FF2B5EF4-FFF2-40B4-BE49-F238E27FC236}">
                <a16:creationId xmlns:a16="http://schemas.microsoft.com/office/drawing/2014/main" id="{3552F3B2-CFCD-4783-8827-7C11B039130F}"/>
              </a:ext>
            </a:extLst>
          </p:cNvPr>
          <p:cNvSpPr>
            <a:spLocks noGrp="1"/>
          </p:cNvSpPr>
          <p:nvPr>
            <p:ph type="body" sz="quarter" idx="15"/>
          </p:nvPr>
        </p:nvSpPr>
        <p:spPr/>
        <p:txBody>
          <a:bodyPr/>
          <a:lstStyle/>
          <a:p>
            <a:endParaRPr lang="de-DE"/>
          </a:p>
        </p:txBody>
      </p:sp>
      <p:sp>
        <p:nvSpPr>
          <p:cNvPr id="5" name="Text Placeholder 4">
            <a:extLst>
              <a:ext uri="{FF2B5EF4-FFF2-40B4-BE49-F238E27FC236}">
                <a16:creationId xmlns:a16="http://schemas.microsoft.com/office/drawing/2014/main" id="{F10CE777-32FA-4C90-8A98-D28530F718FE}"/>
              </a:ext>
            </a:extLst>
          </p:cNvPr>
          <p:cNvSpPr>
            <a:spLocks noGrp="1"/>
          </p:cNvSpPr>
          <p:nvPr>
            <p:ph type="body" sz="quarter" idx="21"/>
          </p:nvPr>
        </p:nvSpPr>
        <p:spPr/>
        <p:txBody>
          <a:bodyPr/>
          <a:lstStyle/>
          <a:p>
            <a:r>
              <a:rPr lang="de-DE" dirty="0"/>
              <a:t>Writing a Scientific Report</a:t>
            </a:r>
          </a:p>
        </p:txBody>
      </p:sp>
      <p:sp>
        <p:nvSpPr>
          <p:cNvPr id="6" name="Footer Placeholder 5">
            <a:extLst>
              <a:ext uri="{FF2B5EF4-FFF2-40B4-BE49-F238E27FC236}">
                <a16:creationId xmlns:a16="http://schemas.microsoft.com/office/drawing/2014/main" id="{7D686CFC-D0A5-41F2-9D54-35CD3AE11840}"/>
              </a:ext>
            </a:extLst>
          </p:cNvPr>
          <p:cNvSpPr>
            <a:spLocks noGrp="1"/>
          </p:cNvSpPr>
          <p:nvPr>
            <p:ph type="ftr" sz="quarter" idx="23"/>
          </p:nvPr>
        </p:nvSpPr>
        <p:spPr/>
        <p:txBody>
          <a:bodyPr/>
          <a:lstStyle/>
          <a:p>
            <a:r>
              <a:rPr lang="de-DE"/>
              <a:t>Valentin Schwind</a:t>
            </a:r>
            <a:endParaRPr lang="de-DE" dirty="0"/>
          </a:p>
        </p:txBody>
      </p:sp>
      <p:sp>
        <p:nvSpPr>
          <p:cNvPr id="7" name="Slide Number Placeholder 6">
            <a:extLst>
              <a:ext uri="{FF2B5EF4-FFF2-40B4-BE49-F238E27FC236}">
                <a16:creationId xmlns:a16="http://schemas.microsoft.com/office/drawing/2014/main" id="{7C095E03-BF68-48A8-A0DF-7B89FB692B68}"/>
              </a:ext>
            </a:extLst>
          </p:cNvPr>
          <p:cNvSpPr>
            <a:spLocks noGrp="1"/>
          </p:cNvSpPr>
          <p:nvPr>
            <p:ph type="sldNum" sz="quarter" idx="24"/>
          </p:nvPr>
        </p:nvSpPr>
        <p:spPr/>
        <p:txBody>
          <a:bodyPr/>
          <a:lstStyle/>
          <a:p>
            <a:fld id="{C564DEAC-083F-4EA1-9D67-84BB3A537A3E}" type="slidenum">
              <a:rPr lang="de-DE" smtClean="0"/>
              <a:pPr/>
              <a:t>78</a:t>
            </a:fld>
            <a:endParaRPr lang="de-DE" dirty="0"/>
          </a:p>
        </p:txBody>
      </p:sp>
      <p:pic>
        <p:nvPicPr>
          <p:cNvPr id="8" name="Picture 2" descr="ACM Conference Proceedings - New Master Template">
            <a:extLst>
              <a:ext uri="{FF2B5EF4-FFF2-40B4-BE49-F238E27FC236}">
                <a16:creationId xmlns:a16="http://schemas.microsoft.com/office/drawing/2014/main" id="{D741A965-76D5-4DAF-8E8D-EFC7D5529D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32710" y="1700734"/>
            <a:ext cx="3337103" cy="432013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9" name="Rectangle 8">
            <a:extLst>
              <a:ext uri="{FF2B5EF4-FFF2-40B4-BE49-F238E27FC236}">
                <a16:creationId xmlns:a16="http://schemas.microsoft.com/office/drawing/2014/main" id="{873EEEA9-6681-4E65-880D-5E47FBFCB53B}"/>
              </a:ext>
            </a:extLst>
          </p:cNvPr>
          <p:cNvSpPr/>
          <p:nvPr/>
        </p:nvSpPr>
        <p:spPr>
          <a:xfrm>
            <a:off x="695325" y="4929009"/>
            <a:ext cx="3960813" cy="923330"/>
          </a:xfrm>
          <a:prstGeom prst="rect">
            <a:avLst/>
          </a:prstGeom>
        </p:spPr>
        <p:txBody>
          <a:bodyPr wrap="square">
            <a:spAutoFit/>
          </a:bodyPr>
          <a:lstStyle/>
          <a:p>
            <a:r>
              <a:rPr lang="en-US" dirty="0"/>
              <a:t>https://www.overleaf.com/latex/templates/acm-conference-proceedings-new-master-template/</a:t>
            </a:r>
          </a:p>
        </p:txBody>
      </p:sp>
    </p:spTree>
    <p:extLst>
      <p:ext uri="{BB962C8B-B14F-4D97-AF65-F5344CB8AC3E}">
        <p14:creationId xmlns:p14="http://schemas.microsoft.com/office/powerpoint/2010/main" val="79807619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E59189-E62E-46C0-B967-E2F4B50F3692}"/>
              </a:ext>
            </a:extLst>
          </p:cNvPr>
          <p:cNvSpPr>
            <a:spLocks noGrp="1"/>
          </p:cNvSpPr>
          <p:nvPr>
            <p:ph type="title"/>
          </p:nvPr>
        </p:nvSpPr>
        <p:spPr/>
        <p:txBody>
          <a:bodyPr/>
          <a:lstStyle/>
          <a:p>
            <a:r>
              <a:rPr lang="de-DE" dirty="0"/>
              <a:t>Task Next Time</a:t>
            </a:r>
          </a:p>
        </p:txBody>
      </p:sp>
      <p:sp>
        <p:nvSpPr>
          <p:cNvPr id="3" name="Text Placeholder 2">
            <a:extLst>
              <a:ext uri="{FF2B5EF4-FFF2-40B4-BE49-F238E27FC236}">
                <a16:creationId xmlns:a16="http://schemas.microsoft.com/office/drawing/2014/main" id="{249604C3-3E0F-439D-AF81-C900A7B37708}"/>
              </a:ext>
            </a:extLst>
          </p:cNvPr>
          <p:cNvSpPr>
            <a:spLocks noGrp="1"/>
          </p:cNvSpPr>
          <p:nvPr>
            <p:ph type="body" sz="quarter" idx="13"/>
          </p:nvPr>
        </p:nvSpPr>
        <p:spPr/>
        <p:txBody>
          <a:bodyPr>
            <a:normAutofit/>
          </a:bodyPr>
          <a:lstStyle/>
          <a:p>
            <a:r>
              <a:rPr lang="en-US" dirty="0"/>
              <a:t>Setup your document</a:t>
            </a:r>
          </a:p>
          <a:p>
            <a:r>
              <a:rPr lang="en-US" dirty="0"/>
              <a:t>Write a drafted abstract (abstracts include results but you don’t have them </a:t>
            </a:r>
            <a:r>
              <a:rPr lang="en-US" dirty="0">
                <a:sym typeface="Wingdings" panose="05000000000000000000" pitchFamily="2" charset="2"/>
              </a:rPr>
              <a:t> not bad, just write what you except)</a:t>
            </a:r>
          </a:p>
          <a:p>
            <a:pPr lvl="1"/>
            <a:r>
              <a:rPr lang="en-US" dirty="0"/>
              <a:t>Look into: “How to write a scientific abstract”</a:t>
            </a:r>
            <a:r>
              <a:rPr lang="de-DE" dirty="0"/>
              <a:t> </a:t>
            </a:r>
            <a:r>
              <a:rPr lang="de-DE" dirty="0">
                <a:hlinkClick r:id="rId2"/>
              </a:rPr>
              <a:t>https://www.easterbrook.ca/steve/2010/01/how-to-write-a-scientific-abstract-in-six-easy-steps/</a:t>
            </a:r>
            <a:endParaRPr lang="en-US" dirty="0"/>
          </a:p>
          <a:p>
            <a:r>
              <a:rPr lang="en-US" dirty="0"/>
              <a:t>Write an introduction</a:t>
            </a:r>
          </a:p>
          <a:p>
            <a:r>
              <a:rPr lang="en-US" dirty="0"/>
              <a:t>Add the other (but still empty) sections you are planning to do </a:t>
            </a:r>
            <a:r>
              <a:rPr lang="en-US" dirty="0">
                <a:sym typeface="Wingdings" panose="05000000000000000000" pitchFamily="2" charset="2"/>
              </a:rPr>
              <a:t> structure them </a:t>
            </a:r>
            <a:endParaRPr lang="en-US" dirty="0"/>
          </a:p>
          <a:p>
            <a:r>
              <a:rPr lang="en-US" dirty="0"/>
              <a:t>You can add: placeholder</a:t>
            </a:r>
          </a:p>
          <a:p>
            <a:r>
              <a:rPr lang="en-US" dirty="0"/>
              <a:t>Upload your submission</a:t>
            </a:r>
            <a:endParaRPr lang="de-DE" dirty="0"/>
          </a:p>
        </p:txBody>
      </p:sp>
      <p:sp>
        <p:nvSpPr>
          <p:cNvPr id="4" name="Text Placeholder 3">
            <a:extLst>
              <a:ext uri="{FF2B5EF4-FFF2-40B4-BE49-F238E27FC236}">
                <a16:creationId xmlns:a16="http://schemas.microsoft.com/office/drawing/2014/main" id="{998ACD44-D5CE-4032-A387-A92315169436}"/>
              </a:ext>
            </a:extLst>
          </p:cNvPr>
          <p:cNvSpPr>
            <a:spLocks noGrp="1"/>
          </p:cNvSpPr>
          <p:nvPr>
            <p:ph type="body" sz="quarter" idx="15"/>
          </p:nvPr>
        </p:nvSpPr>
        <p:spPr/>
        <p:txBody>
          <a:bodyPr/>
          <a:lstStyle/>
          <a:p>
            <a:endParaRPr lang="de-DE"/>
          </a:p>
        </p:txBody>
      </p:sp>
      <p:sp>
        <p:nvSpPr>
          <p:cNvPr id="5" name="Text Placeholder 4">
            <a:extLst>
              <a:ext uri="{FF2B5EF4-FFF2-40B4-BE49-F238E27FC236}">
                <a16:creationId xmlns:a16="http://schemas.microsoft.com/office/drawing/2014/main" id="{28BD348B-F22E-4F09-BE75-78AE1F00511A}"/>
              </a:ext>
            </a:extLst>
          </p:cNvPr>
          <p:cNvSpPr>
            <a:spLocks noGrp="1"/>
          </p:cNvSpPr>
          <p:nvPr>
            <p:ph type="body" sz="quarter" idx="21"/>
          </p:nvPr>
        </p:nvSpPr>
        <p:spPr/>
        <p:txBody>
          <a:bodyPr/>
          <a:lstStyle/>
          <a:p>
            <a:r>
              <a:rPr lang="de-DE" dirty="0"/>
              <a:t>Writing a Scientific Report</a:t>
            </a:r>
          </a:p>
        </p:txBody>
      </p:sp>
      <p:sp>
        <p:nvSpPr>
          <p:cNvPr id="6" name="Footer Placeholder 5">
            <a:extLst>
              <a:ext uri="{FF2B5EF4-FFF2-40B4-BE49-F238E27FC236}">
                <a16:creationId xmlns:a16="http://schemas.microsoft.com/office/drawing/2014/main" id="{0789EE58-1D12-4ADC-88D2-CB12DA47BF6E}"/>
              </a:ext>
            </a:extLst>
          </p:cNvPr>
          <p:cNvSpPr>
            <a:spLocks noGrp="1"/>
          </p:cNvSpPr>
          <p:nvPr>
            <p:ph type="ftr" sz="quarter" idx="23"/>
          </p:nvPr>
        </p:nvSpPr>
        <p:spPr/>
        <p:txBody>
          <a:bodyPr/>
          <a:lstStyle/>
          <a:p>
            <a:r>
              <a:rPr lang="de-DE"/>
              <a:t>Valentin Schwind</a:t>
            </a:r>
            <a:endParaRPr lang="de-DE" dirty="0"/>
          </a:p>
        </p:txBody>
      </p:sp>
      <p:sp>
        <p:nvSpPr>
          <p:cNvPr id="7" name="Slide Number Placeholder 6">
            <a:extLst>
              <a:ext uri="{FF2B5EF4-FFF2-40B4-BE49-F238E27FC236}">
                <a16:creationId xmlns:a16="http://schemas.microsoft.com/office/drawing/2014/main" id="{7BDAA13F-BE8C-4986-8063-27D9E5000597}"/>
              </a:ext>
            </a:extLst>
          </p:cNvPr>
          <p:cNvSpPr>
            <a:spLocks noGrp="1"/>
          </p:cNvSpPr>
          <p:nvPr>
            <p:ph type="sldNum" sz="quarter" idx="24"/>
          </p:nvPr>
        </p:nvSpPr>
        <p:spPr/>
        <p:txBody>
          <a:bodyPr/>
          <a:lstStyle/>
          <a:p>
            <a:fld id="{C564DEAC-083F-4EA1-9D67-84BB3A537A3E}" type="slidenum">
              <a:rPr lang="de-DE" smtClean="0"/>
              <a:pPr/>
              <a:t>79</a:t>
            </a:fld>
            <a:endParaRPr lang="de-DE" dirty="0"/>
          </a:p>
        </p:txBody>
      </p:sp>
    </p:spTree>
    <p:extLst>
      <p:ext uri="{BB962C8B-B14F-4D97-AF65-F5344CB8AC3E}">
        <p14:creationId xmlns:p14="http://schemas.microsoft.com/office/powerpoint/2010/main" val="25744956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AD8E2F-862C-48E9-88D6-A33177DD58B1}"/>
              </a:ext>
            </a:extLst>
          </p:cNvPr>
          <p:cNvSpPr>
            <a:spLocks noGrp="1"/>
          </p:cNvSpPr>
          <p:nvPr>
            <p:ph type="title"/>
          </p:nvPr>
        </p:nvSpPr>
        <p:spPr/>
        <p:txBody>
          <a:bodyPr/>
          <a:lstStyle/>
          <a:p>
            <a:r>
              <a:rPr lang="de-DE" dirty="0" err="1"/>
              <a:t>Tenses</a:t>
            </a:r>
            <a:r>
              <a:rPr lang="de-DE" dirty="0"/>
              <a:t> (2/3)</a:t>
            </a:r>
          </a:p>
        </p:txBody>
      </p:sp>
      <p:sp>
        <p:nvSpPr>
          <p:cNvPr id="3" name="Text Placeholder 2">
            <a:extLst>
              <a:ext uri="{FF2B5EF4-FFF2-40B4-BE49-F238E27FC236}">
                <a16:creationId xmlns:a16="http://schemas.microsoft.com/office/drawing/2014/main" id="{4B13C096-9BA8-411A-A5A1-A4147909CD9E}"/>
              </a:ext>
            </a:extLst>
          </p:cNvPr>
          <p:cNvSpPr>
            <a:spLocks noGrp="1"/>
          </p:cNvSpPr>
          <p:nvPr>
            <p:ph type="body" sz="quarter" idx="13"/>
          </p:nvPr>
        </p:nvSpPr>
        <p:spPr/>
        <p:txBody>
          <a:bodyPr>
            <a:normAutofit/>
          </a:bodyPr>
          <a:lstStyle/>
          <a:p>
            <a:r>
              <a:rPr lang="en-US" dirty="0"/>
              <a:t>Method (passive voice)</a:t>
            </a:r>
          </a:p>
          <a:p>
            <a:pPr lvl="1"/>
            <a:r>
              <a:rPr lang="en-US" dirty="0"/>
              <a:t>Typically Past Tense</a:t>
            </a:r>
          </a:p>
          <a:p>
            <a:pPr lvl="2"/>
            <a:r>
              <a:rPr lang="en-US" dirty="0"/>
              <a:t>“We conducted a study with the independent variables...”</a:t>
            </a:r>
          </a:p>
          <a:p>
            <a:pPr lvl="1"/>
            <a:r>
              <a:rPr lang="en-US" dirty="0"/>
              <a:t>Past Active</a:t>
            </a:r>
          </a:p>
          <a:p>
            <a:pPr lvl="2"/>
            <a:r>
              <a:rPr lang="en-US" dirty="0"/>
              <a:t>“We measured presence through three different Questionnaires…”</a:t>
            </a:r>
          </a:p>
          <a:p>
            <a:pPr lvl="1"/>
            <a:r>
              <a:rPr lang="en-US" dirty="0"/>
              <a:t>Past Passive</a:t>
            </a:r>
          </a:p>
          <a:p>
            <a:pPr lvl="2"/>
            <a:r>
              <a:rPr lang="en-US" dirty="0"/>
              <a:t>“Particularly the concepts of social or co-presence were investigated using…”</a:t>
            </a:r>
          </a:p>
          <a:p>
            <a:pPr lvl="1"/>
            <a:r>
              <a:rPr lang="en-US" dirty="0"/>
              <a:t>Present tense for diagrams and figures</a:t>
            </a:r>
          </a:p>
          <a:p>
            <a:pPr lvl="2"/>
            <a:r>
              <a:rPr lang="en-US" dirty="0"/>
              <a:t>“Means and standard deviations are shown in Table 2”</a:t>
            </a:r>
          </a:p>
        </p:txBody>
      </p:sp>
      <p:sp>
        <p:nvSpPr>
          <p:cNvPr id="4" name="Text Placeholder 3">
            <a:extLst>
              <a:ext uri="{FF2B5EF4-FFF2-40B4-BE49-F238E27FC236}">
                <a16:creationId xmlns:a16="http://schemas.microsoft.com/office/drawing/2014/main" id="{B55BDF68-0EB5-42A7-86B6-47ABC5734EE3}"/>
              </a:ext>
            </a:extLst>
          </p:cNvPr>
          <p:cNvSpPr>
            <a:spLocks noGrp="1"/>
          </p:cNvSpPr>
          <p:nvPr>
            <p:ph type="body" sz="quarter" idx="15"/>
          </p:nvPr>
        </p:nvSpPr>
        <p:spPr/>
        <p:txBody>
          <a:bodyPr/>
          <a:lstStyle/>
          <a:p>
            <a:endParaRPr lang="de-DE"/>
          </a:p>
        </p:txBody>
      </p:sp>
      <p:sp>
        <p:nvSpPr>
          <p:cNvPr id="5" name="Text Placeholder 4">
            <a:extLst>
              <a:ext uri="{FF2B5EF4-FFF2-40B4-BE49-F238E27FC236}">
                <a16:creationId xmlns:a16="http://schemas.microsoft.com/office/drawing/2014/main" id="{882B819C-2492-4001-9A5A-A9A6BC3DDF0A}"/>
              </a:ext>
            </a:extLst>
          </p:cNvPr>
          <p:cNvSpPr>
            <a:spLocks noGrp="1"/>
          </p:cNvSpPr>
          <p:nvPr>
            <p:ph type="body" sz="quarter" idx="21"/>
          </p:nvPr>
        </p:nvSpPr>
        <p:spPr/>
        <p:txBody>
          <a:bodyPr/>
          <a:lstStyle/>
          <a:p>
            <a:r>
              <a:rPr lang="de-DE" dirty="0"/>
              <a:t>Writing a Scientific Report</a:t>
            </a:r>
          </a:p>
        </p:txBody>
      </p:sp>
      <p:sp>
        <p:nvSpPr>
          <p:cNvPr id="6" name="Footer Placeholder 5">
            <a:extLst>
              <a:ext uri="{FF2B5EF4-FFF2-40B4-BE49-F238E27FC236}">
                <a16:creationId xmlns:a16="http://schemas.microsoft.com/office/drawing/2014/main" id="{604DFF84-2B7B-44D4-B586-E6081EBD377D}"/>
              </a:ext>
            </a:extLst>
          </p:cNvPr>
          <p:cNvSpPr>
            <a:spLocks noGrp="1"/>
          </p:cNvSpPr>
          <p:nvPr>
            <p:ph type="ftr" sz="quarter" idx="23"/>
          </p:nvPr>
        </p:nvSpPr>
        <p:spPr/>
        <p:txBody>
          <a:bodyPr/>
          <a:lstStyle/>
          <a:p>
            <a:r>
              <a:rPr lang="de-DE"/>
              <a:t>Valentin Schwind</a:t>
            </a:r>
            <a:endParaRPr lang="de-DE" dirty="0"/>
          </a:p>
        </p:txBody>
      </p:sp>
      <p:sp>
        <p:nvSpPr>
          <p:cNvPr id="7" name="Slide Number Placeholder 6">
            <a:extLst>
              <a:ext uri="{FF2B5EF4-FFF2-40B4-BE49-F238E27FC236}">
                <a16:creationId xmlns:a16="http://schemas.microsoft.com/office/drawing/2014/main" id="{FD0674DB-F616-415C-9787-FE20DB51B95B}"/>
              </a:ext>
            </a:extLst>
          </p:cNvPr>
          <p:cNvSpPr>
            <a:spLocks noGrp="1"/>
          </p:cNvSpPr>
          <p:nvPr>
            <p:ph type="sldNum" sz="quarter" idx="24"/>
          </p:nvPr>
        </p:nvSpPr>
        <p:spPr/>
        <p:txBody>
          <a:bodyPr/>
          <a:lstStyle/>
          <a:p>
            <a:fld id="{C564DEAC-083F-4EA1-9D67-84BB3A537A3E}" type="slidenum">
              <a:rPr lang="de-DE" smtClean="0"/>
              <a:pPr/>
              <a:t>8</a:t>
            </a:fld>
            <a:endParaRPr lang="de-DE" dirty="0"/>
          </a:p>
        </p:txBody>
      </p:sp>
    </p:spTree>
    <p:extLst>
      <p:ext uri="{BB962C8B-B14F-4D97-AF65-F5344CB8AC3E}">
        <p14:creationId xmlns:p14="http://schemas.microsoft.com/office/powerpoint/2010/main" val="36124320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3C04EA-3AAA-4EAC-B7F1-323F8A3128C1}"/>
              </a:ext>
            </a:extLst>
          </p:cNvPr>
          <p:cNvSpPr>
            <a:spLocks noGrp="1"/>
          </p:cNvSpPr>
          <p:nvPr>
            <p:ph type="title"/>
          </p:nvPr>
        </p:nvSpPr>
        <p:spPr/>
        <p:txBody>
          <a:bodyPr/>
          <a:lstStyle/>
          <a:p>
            <a:r>
              <a:rPr lang="de-DE" dirty="0" err="1"/>
              <a:t>Tenses</a:t>
            </a:r>
            <a:r>
              <a:rPr lang="de-DE" dirty="0"/>
              <a:t> (3/3)</a:t>
            </a:r>
          </a:p>
        </p:txBody>
      </p:sp>
      <p:sp>
        <p:nvSpPr>
          <p:cNvPr id="3" name="Text Placeholder 2">
            <a:extLst>
              <a:ext uri="{FF2B5EF4-FFF2-40B4-BE49-F238E27FC236}">
                <a16:creationId xmlns:a16="http://schemas.microsoft.com/office/drawing/2014/main" id="{2DA7186E-AB1F-4B77-86F9-1F75F3D23A4B}"/>
              </a:ext>
            </a:extLst>
          </p:cNvPr>
          <p:cNvSpPr>
            <a:spLocks noGrp="1"/>
          </p:cNvSpPr>
          <p:nvPr>
            <p:ph type="body" sz="quarter" idx="13"/>
          </p:nvPr>
        </p:nvSpPr>
        <p:spPr/>
        <p:txBody>
          <a:bodyPr/>
          <a:lstStyle/>
          <a:p>
            <a:r>
              <a:rPr lang="en-US" dirty="0"/>
              <a:t>Results</a:t>
            </a:r>
          </a:p>
          <a:p>
            <a:pPr lvl="1"/>
            <a:r>
              <a:rPr lang="en-US" dirty="0"/>
              <a:t>Past tense for results obtained</a:t>
            </a:r>
          </a:p>
          <a:p>
            <a:pPr lvl="2"/>
            <a:r>
              <a:rPr lang="en-US" dirty="0"/>
              <a:t>“We obtained the presence scores for each of the three questionnaires by averaging their 7-point scores.”</a:t>
            </a:r>
          </a:p>
          <a:p>
            <a:r>
              <a:rPr lang="en-GB" dirty="0"/>
              <a:t>Discussion</a:t>
            </a:r>
          </a:p>
          <a:p>
            <a:pPr lvl="1"/>
            <a:r>
              <a:rPr lang="en-GB" dirty="0"/>
              <a:t>Combination of tenses</a:t>
            </a:r>
          </a:p>
          <a:p>
            <a:pPr lvl="2"/>
            <a:r>
              <a:rPr lang="en-GB" dirty="0"/>
              <a:t>“</a:t>
            </a:r>
            <a:r>
              <a:rPr lang="en-US" dirty="0"/>
              <a:t>We found a systematic increase of the questionnaires’ variance”</a:t>
            </a:r>
          </a:p>
          <a:p>
            <a:pPr lvl="2"/>
            <a:r>
              <a:rPr lang="en-US" dirty="0"/>
              <a:t>“There are previous discussions about which questionnaire is the most appropriate measurement tool </a:t>
            </a:r>
            <a:endParaRPr lang="en-GB" dirty="0"/>
          </a:p>
          <a:p>
            <a:endParaRPr lang="de-DE" dirty="0"/>
          </a:p>
        </p:txBody>
      </p:sp>
      <p:sp>
        <p:nvSpPr>
          <p:cNvPr id="4" name="Text Placeholder 3">
            <a:extLst>
              <a:ext uri="{FF2B5EF4-FFF2-40B4-BE49-F238E27FC236}">
                <a16:creationId xmlns:a16="http://schemas.microsoft.com/office/drawing/2014/main" id="{83BFDD21-0E10-4777-8890-6BFFEDA1B194}"/>
              </a:ext>
            </a:extLst>
          </p:cNvPr>
          <p:cNvSpPr>
            <a:spLocks noGrp="1"/>
          </p:cNvSpPr>
          <p:nvPr>
            <p:ph type="body" sz="quarter" idx="15"/>
          </p:nvPr>
        </p:nvSpPr>
        <p:spPr/>
        <p:txBody>
          <a:bodyPr/>
          <a:lstStyle/>
          <a:p>
            <a:endParaRPr lang="de-DE"/>
          </a:p>
        </p:txBody>
      </p:sp>
      <p:sp>
        <p:nvSpPr>
          <p:cNvPr id="5" name="Text Placeholder 4">
            <a:extLst>
              <a:ext uri="{FF2B5EF4-FFF2-40B4-BE49-F238E27FC236}">
                <a16:creationId xmlns:a16="http://schemas.microsoft.com/office/drawing/2014/main" id="{3A9559A6-A9AF-4F04-A33F-6C08EF5E5F5C}"/>
              </a:ext>
            </a:extLst>
          </p:cNvPr>
          <p:cNvSpPr>
            <a:spLocks noGrp="1"/>
          </p:cNvSpPr>
          <p:nvPr>
            <p:ph type="body" sz="quarter" idx="21"/>
          </p:nvPr>
        </p:nvSpPr>
        <p:spPr/>
        <p:txBody>
          <a:bodyPr/>
          <a:lstStyle/>
          <a:p>
            <a:r>
              <a:rPr lang="de-DE" dirty="0"/>
              <a:t>Writing a Scientific Report</a:t>
            </a:r>
          </a:p>
        </p:txBody>
      </p:sp>
      <p:sp>
        <p:nvSpPr>
          <p:cNvPr id="6" name="Footer Placeholder 5">
            <a:extLst>
              <a:ext uri="{FF2B5EF4-FFF2-40B4-BE49-F238E27FC236}">
                <a16:creationId xmlns:a16="http://schemas.microsoft.com/office/drawing/2014/main" id="{66D4B175-7E17-4F64-8EC0-A1146A7569CC}"/>
              </a:ext>
            </a:extLst>
          </p:cNvPr>
          <p:cNvSpPr>
            <a:spLocks noGrp="1"/>
          </p:cNvSpPr>
          <p:nvPr>
            <p:ph type="ftr" sz="quarter" idx="23"/>
          </p:nvPr>
        </p:nvSpPr>
        <p:spPr/>
        <p:txBody>
          <a:bodyPr/>
          <a:lstStyle/>
          <a:p>
            <a:r>
              <a:rPr lang="de-DE"/>
              <a:t>Valentin Schwind</a:t>
            </a:r>
            <a:endParaRPr lang="de-DE" dirty="0"/>
          </a:p>
        </p:txBody>
      </p:sp>
      <p:sp>
        <p:nvSpPr>
          <p:cNvPr id="7" name="Slide Number Placeholder 6">
            <a:extLst>
              <a:ext uri="{FF2B5EF4-FFF2-40B4-BE49-F238E27FC236}">
                <a16:creationId xmlns:a16="http://schemas.microsoft.com/office/drawing/2014/main" id="{8B0E6E2E-6341-4B19-8B95-609B36000FEA}"/>
              </a:ext>
            </a:extLst>
          </p:cNvPr>
          <p:cNvSpPr>
            <a:spLocks noGrp="1"/>
          </p:cNvSpPr>
          <p:nvPr>
            <p:ph type="sldNum" sz="quarter" idx="24"/>
          </p:nvPr>
        </p:nvSpPr>
        <p:spPr/>
        <p:txBody>
          <a:bodyPr/>
          <a:lstStyle/>
          <a:p>
            <a:fld id="{C564DEAC-083F-4EA1-9D67-84BB3A537A3E}" type="slidenum">
              <a:rPr lang="de-DE" smtClean="0"/>
              <a:pPr/>
              <a:t>9</a:t>
            </a:fld>
            <a:endParaRPr lang="de-DE" dirty="0"/>
          </a:p>
        </p:txBody>
      </p:sp>
    </p:spTree>
    <p:extLst>
      <p:ext uri="{BB962C8B-B14F-4D97-AF65-F5344CB8AC3E}">
        <p14:creationId xmlns:p14="http://schemas.microsoft.com/office/powerpoint/2010/main" val="1416415481"/>
      </p:ext>
    </p:extLst>
  </p:cSld>
  <p:clrMapOvr>
    <a:masterClrMapping/>
  </p:clrMapOvr>
</p:sld>
</file>

<file path=ppt/theme/theme1.xml><?xml version="1.0" encoding="utf-8"?>
<a:theme xmlns:a="http://schemas.openxmlformats.org/drawingml/2006/main" name="Office Theme">
  <a:themeElements>
    <a:clrScheme name="Interactionlab">
      <a:dk1>
        <a:sysClr val="windowText" lastClr="000000"/>
      </a:dk1>
      <a:lt1>
        <a:sysClr val="window" lastClr="FFFFFF"/>
      </a:lt1>
      <a:dk2>
        <a:srgbClr val="44546A"/>
      </a:dk2>
      <a:lt2>
        <a:srgbClr val="E7E6E6"/>
      </a:lt2>
      <a:accent1>
        <a:srgbClr val="21ADDF"/>
      </a:accent1>
      <a:accent2>
        <a:srgbClr val="8ABE3F"/>
      </a:accent2>
      <a:accent3>
        <a:srgbClr val="FEC63E"/>
      </a:accent3>
      <a:accent4>
        <a:srgbClr val="EA7B34"/>
      </a:accent4>
      <a:accent5>
        <a:srgbClr val="3E444C"/>
      </a:accent5>
      <a:accent6>
        <a:srgbClr val="70AD47"/>
      </a:accent6>
      <a:hlink>
        <a:srgbClr val="0563C1"/>
      </a:hlink>
      <a:folHlink>
        <a:srgbClr val="954F72"/>
      </a:folHlink>
    </a:clrScheme>
    <a:fontScheme name="Interaction Lab">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5433</Words>
  <Application>Microsoft Office PowerPoint</Application>
  <PresentationFormat>Widescreen</PresentationFormat>
  <Paragraphs>775</Paragraphs>
  <Slides>79</Slides>
  <Notes>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79</vt:i4>
      </vt:variant>
    </vt:vector>
  </HeadingPairs>
  <TitlesOfParts>
    <vt:vector size="85" baseType="lpstr">
      <vt:lpstr>Arial</vt:lpstr>
      <vt:lpstr>Calibri</vt:lpstr>
      <vt:lpstr>Courier New</vt:lpstr>
      <vt:lpstr>HelveticaNeueLT Std Med</vt:lpstr>
      <vt:lpstr>Wingdings</vt:lpstr>
      <vt:lpstr>Office Theme</vt:lpstr>
      <vt:lpstr>Writing a Scientific Report</vt:lpstr>
      <vt:lpstr>Your Goal: A Scientific Report</vt:lpstr>
      <vt:lpstr>Scientific Reports: Living Documents</vt:lpstr>
      <vt:lpstr>Scientific Paper Types</vt:lpstr>
      <vt:lpstr>Typical Structure</vt:lpstr>
      <vt:lpstr>Numbers</vt:lpstr>
      <vt:lpstr>Tenses (1/3)</vt:lpstr>
      <vt:lpstr>Tenses (2/3)</vt:lpstr>
      <vt:lpstr>Tenses (3/3)</vt:lpstr>
      <vt:lpstr>Your Paper as an Hourglass</vt:lpstr>
      <vt:lpstr>The Abstract</vt:lpstr>
      <vt:lpstr>The Abstract</vt:lpstr>
      <vt:lpstr>The Abstract</vt:lpstr>
      <vt:lpstr>6 Sentences</vt:lpstr>
      <vt:lpstr>Example: Abstract</vt:lpstr>
      <vt:lpstr>Example: Abstract</vt:lpstr>
      <vt:lpstr>Example: Introduction</vt:lpstr>
      <vt:lpstr>Introduction</vt:lpstr>
      <vt:lpstr>How to start a good Introduction</vt:lpstr>
      <vt:lpstr>The Related Work</vt:lpstr>
      <vt:lpstr>The Related Work</vt:lpstr>
      <vt:lpstr>Literature Review</vt:lpstr>
      <vt:lpstr>How to cite</vt:lpstr>
      <vt:lpstr>Abbrevations</vt:lpstr>
      <vt:lpstr>The Method</vt:lpstr>
      <vt:lpstr>Study Design</vt:lpstr>
      <vt:lpstr>Stimuli/Conditions</vt:lpstr>
      <vt:lpstr>Apparatus, Tasks, Procedure</vt:lpstr>
      <vt:lpstr>Measures</vt:lpstr>
      <vt:lpstr>Participants</vt:lpstr>
      <vt:lpstr>Participants</vt:lpstr>
      <vt:lpstr>Data Analyzes</vt:lpstr>
      <vt:lpstr>Model Creation</vt:lpstr>
      <vt:lpstr>The Method</vt:lpstr>
      <vt:lpstr>The Results</vt:lpstr>
      <vt:lpstr>The Results</vt:lpstr>
      <vt:lpstr>Reporting Quantitative Statistics</vt:lpstr>
      <vt:lpstr>The Results</vt:lpstr>
      <vt:lpstr>How to Report Statistics</vt:lpstr>
      <vt:lpstr>The Discussion</vt:lpstr>
      <vt:lpstr>The Discussion / Conclusion</vt:lpstr>
      <vt:lpstr>The Discussion / Conclusion</vt:lpstr>
      <vt:lpstr>Future Work</vt:lpstr>
      <vt:lpstr>Images</vt:lpstr>
      <vt:lpstr>Tables</vt:lpstr>
      <vt:lpstr>Structuring Results</vt:lpstr>
      <vt:lpstr>Reporting Results</vt:lpstr>
      <vt:lpstr>Reporting Results</vt:lpstr>
      <vt:lpstr>Confidence Intervals</vt:lpstr>
      <vt:lpstr>Multiple Descriptive Values</vt:lpstr>
      <vt:lpstr>Descriptive and Inferential Statistics</vt:lpstr>
      <vt:lpstr>Choose wisely!</vt:lpstr>
      <vt:lpstr>Consider the Direction!</vt:lpstr>
      <vt:lpstr>Post-hoc Tests</vt:lpstr>
      <vt:lpstr>How to Report Statistics</vt:lpstr>
      <vt:lpstr>Report Statistics of Individual Items</vt:lpstr>
      <vt:lpstr>Bar Chart vs. Line Chart</vt:lpstr>
      <vt:lpstr>Distributions</vt:lpstr>
      <vt:lpstr>Presentation of Data</vt:lpstr>
      <vt:lpstr>What should I do with all the stats now?</vt:lpstr>
      <vt:lpstr>Don‘ts: Overlaps</vt:lpstr>
      <vt:lpstr>Don‘ts: Sankey Diagrams</vt:lpstr>
      <vt:lpstr>Don‘ts: Junks</vt:lpstr>
      <vt:lpstr>Don‘ts: Flow Charts</vt:lpstr>
      <vt:lpstr>Don‘ts: JUST NO!!!!!!!</vt:lpstr>
      <vt:lpstr>Don‘ts: Trusting Default Values</vt:lpstr>
      <vt:lpstr>Don‘ts: Misleading</vt:lpstr>
      <vt:lpstr>Do‘s: Message Trumps Beauty</vt:lpstr>
      <vt:lpstr>Do‘s: Adapt Where Necessary!</vt:lpstr>
      <vt:lpstr>Do‘s: Use colors effectively</vt:lpstr>
      <vt:lpstr>Do‘s: Make Figures Accessible</vt:lpstr>
      <vt:lpstr>Do‘s: Make Figures Accessible</vt:lpstr>
      <vt:lpstr>Results Interpretation</vt:lpstr>
      <vt:lpstr>Discussion</vt:lpstr>
      <vt:lpstr>Discussion</vt:lpstr>
      <vt:lpstr>Conclusion</vt:lpstr>
      <vt:lpstr>Conclusion</vt:lpstr>
      <vt:lpstr>Your Template</vt:lpstr>
      <vt:lpstr>Task Next Time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Valentin Schwind</dc:creator>
  <cp:lastModifiedBy>Shubham Girdhar</cp:lastModifiedBy>
  <cp:revision>506</cp:revision>
  <dcterms:created xsi:type="dcterms:W3CDTF">2017-10-10T14:10:45Z</dcterms:created>
  <dcterms:modified xsi:type="dcterms:W3CDTF">2020-06-23T13:34:18Z</dcterms:modified>
</cp:coreProperties>
</file>